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oppins"/>
      <p:regular r:id="rId22"/>
      <p:bold r:id="rId23"/>
      <p:italic r:id="rId24"/>
      <p:boldItalic r:id="rId25"/>
    </p:embeddedFont>
    <p:embeddedFont>
      <p:font typeface="Tahoma"/>
      <p:regular r:id="rId26"/>
      <p:bold r:id="rId27"/>
    </p:embeddedFont>
    <p:embeddedFont>
      <p:font typeface="Work Sans ExtraBold"/>
      <p:bold r:id="rId28"/>
      <p:boldItalic r:id="rId29"/>
    </p:embeddedFont>
    <p:embeddedFont>
      <p:font typeface="Barlow"/>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54B8A9-CD12-4ED5-98E8-7A0E7DFD0FA8}">
  <a:tblStyle styleId="{9454B8A9-CD12-4ED5-98E8-7A0E7DFD0FA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oppins-regular.fntdata"/><Relationship Id="rId21" Type="http://schemas.openxmlformats.org/officeDocument/2006/relationships/slide" Target="slides/slide15.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ahoma-regular.fntdata"/><Relationship Id="rId25" Type="http://schemas.openxmlformats.org/officeDocument/2006/relationships/font" Target="fonts/Poppins-boldItalic.fntdata"/><Relationship Id="rId28" Type="http://schemas.openxmlformats.org/officeDocument/2006/relationships/font" Target="fonts/WorkSansExtraBold-bold.fntdata"/><Relationship Id="rId27" Type="http://schemas.openxmlformats.org/officeDocument/2006/relationships/font" Target="fonts/Tahom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bold.fntdata"/><Relationship Id="rId30" Type="http://schemas.openxmlformats.org/officeDocument/2006/relationships/font" Target="fonts/Barlow-regular.fntdata"/><Relationship Id="rId11" Type="http://schemas.openxmlformats.org/officeDocument/2006/relationships/slide" Target="slides/slide5.xml"/><Relationship Id="rId33" Type="http://schemas.openxmlformats.org/officeDocument/2006/relationships/font" Target="fonts/Barlow-boldItalic.fntdata"/><Relationship Id="rId10" Type="http://schemas.openxmlformats.org/officeDocument/2006/relationships/slide" Target="slides/slide4.xml"/><Relationship Id="rId32" Type="http://schemas.openxmlformats.org/officeDocument/2006/relationships/font" Target="fonts/Barlow-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7" name="Google Shape;21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1317497fd1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1" name="Google Shape;2291;g1317497fd1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the problem statement is to forecast how likely people are to get H1N1 and seasonal flu vaccines, our model's major goal is to reduce the False Negative Rate, also known as Recall.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Recall summarizes how well the positive class was predicted and is the same calculation as sensitivity.</a:t>
            </a:r>
            <a:endParaRPr/>
          </a:p>
          <a:p>
            <a:pPr indent="0" lvl="0" marL="0" rtl="0" algn="l">
              <a:lnSpc>
                <a:spcPct val="100000"/>
              </a:lnSpc>
              <a:spcBef>
                <a:spcPts val="0"/>
              </a:spcBef>
              <a:spcAft>
                <a:spcPts val="0"/>
              </a:spcAft>
              <a:buClr>
                <a:schemeClr val="dk1"/>
              </a:buClr>
              <a:buSzPts val="1100"/>
              <a:buFont typeface="Arial"/>
              <a:buNone/>
            </a:pPr>
            <a:r>
              <a:rPr lang="en"/>
              <a:t>Recall = True Positive / (True Positive + False Negative)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0" name="Google Shape;23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13145f07de6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0" name="Google Shape;2320;g13145f07de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131250d225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0" name="Google Shape;2330;g131250d225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1cfd3d5dd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7" name="Google Shape;2337;g11cfd3d5dd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33696400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4" name="Google Shape;2204;g133696400c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first case was reported in Mexico on march 18.</a:t>
            </a:r>
            <a:endParaRPr/>
          </a:p>
          <a:p>
            <a:pPr indent="-298450" lvl="0" marL="457200" rtl="0" algn="l">
              <a:lnSpc>
                <a:spcPct val="100000"/>
              </a:lnSpc>
              <a:spcBef>
                <a:spcPts val="0"/>
              </a:spcBef>
              <a:spcAft>
                <a:spcPts val="0"/>
              </a:spcAft>
              <a:buSzPts val="1100"/>
              <a:buChar char="●"/>
            </a:pPr>
            <a:r>
              <a:rPr lang="en"/>
              <a:t>GSK - Glaxo Smith Klne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8" name="Google Shape;22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Motivation behind choosing this dataset:</a:t>
            </a:r>
            <a:endParaRPr/>
          </a:p>
          <a:p>
            <a:pPr indent="-298450" lvl="0" marL="457200" rtl="0" algn="l">
              <a:lnSpc>
                <a:spcPct val="100000"/>
              </a:lnSpc>
              <a:spcBef>
                <a:spcPts val="0"/>
              </a:spcBef>
              <a:spcAft>
                <a:spcPts val="0"/>
              </a:spcAft>
              <a:buSzPts val="1100"/>
              <a:buChar char="●"/>
            </a:pPr>
            <a:r>
              <a:rPr lang="en"/>
              <a:t>It has two target variables (imbalanced and balanced)</a:t>
            </a:r>
            <a:endParaRPr/>
          </a:p>
          <a:p>
            <a:pPr indent="-298450" lvl="0" marL="457200" rtl="0" algn="l">
              <a:lnSpc>
                <a:spcPct val="100000"/>
              </a:lnSpc>
              <a:spcBef>
                <a:spcPts val="0"/>
              </a:spcBef>
              <a:spcAft>
                <a:spcPts val="0"/>
              </a:spcAft>
              <a:buSzPts val="1100"/>
              <a:buChar char="●"/>
            </a:pPr>
            <a:r>
              <a:rPr lang="en"/>
              <a:t>Some of the variables were more than 60 percent missing</a:t>
            </a:r>
            <a:endParaRPr/>
          </a:p>
          <a:p>
            <a:pPr indent="-298450" lvl="0" marL="457200" rtl="0" algn="l">
              <a:lnSpc>
                <a:spcPct val="100000"/>
              </a:lnSpc>
              <a:spcBef>
                <a:spcPts val="0"/>
              </a:spcBef>
              <a:spcAft>
                <a:spcPts val="0"/>
              </a:spcAft>
              <a:buSzPts val="1100"/>
              <a:buChar char="●"/>
            </a:pPr>
            <a:r>
              <a:rPr lang="en"/>
              <a:t>Some features are related to general </a:t>
            </a:r>
            <a:r>
              <a:rPr lang="en"/>
              <a:t>characteristics</a:t>
            </a:r>
            <a:r>
              <a:rPr lang="en"/>
              <a:t> of the people like wearing mask, touching face</a:t>
            </a:r>
            <a:endParaRPr/>
          </a:p>
          <a:p>
            <a:pPr indent="-298450" lvl="0" marL="457200" rtl="0" algn="l">
              <a:lnSpc>
                <a:spcPct val="100000"/>
              </a:lnSpc>
              <a:spcBef>
                <a:spcPts val="0"/>
              </a:spcBef>
              <a:spcAft>
                <a:spcPts val="0"/>
              </a:spcAft>
              <a:buSzPts val="1100"/>
              <a:buChar char="●"/>
            </a:pPr>
            <a:r>
              <a:rPr lang="en"/>
              <a:t>Some features </a:t>
            </a:r>
            <a:r>
              <a:rPr lang="en">
                <a:solidFill>
                  <a:schemeClr val="dk1"/>
                </a:solidFill>
              </a:rPr>
              <a:t>are </a:t>
            </a:r>
            <a:r>
              <a:rPr lang="en"/>
              <a:t>related to concerns and opinions on the vaccine shots</a:t>
            </a:r>
            <a:endParaRPr/>
          </a:p>
          <a:p>
            <a:pPr indent="-298450" lvl="0" marL="457200" rtl="0" algn="l">
              <a:lnSpc>
                <a:spcPct val="100000"/>
              </a:lnSpc>
              <a:spcBef>
                <a:spcPts val="0"/>
              </a:spcBef>
              <a:spcAft>
                <a:spcPts val="0"/>
              </a:spcAft>
              <a:buSzPts val="1100"/>
              <a:buChar char="●"/>
            </a:pPr>
            <a:r>
              <a:rPr lang="en"/>
              <a:t>Some features </a:t>
            </a:r>
            <a:r>
              <a:rPr lang="en">
                <a:solidFill>
                  <a:schemeClr val="dk1"/>
                </a:solidFill>
              </a:rPr>
              <a:t>are </a:t>
            </a:r>
            <a:r>
              <a:rPr lang="en"/>
              <a:t>related to demographic information such as sex, education , employment status, age group </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5" name="Google Shape;22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Every variable in my dataset is categorical, and the variables are about each person's personal information, such as behavior and opinions. The variables are likewise separated into two and five levels. imputing the level of variables by mean/median level of variables may not necessarily be an appropriate strategy.</a:t>
            </a:r>
            <a:endParaRPr/>
          </a:p>
          <a:p>
            <a:pPr indent="-298450" lvl="0" marL="457200" rtl="0" algn="l">
              <a:lnSpc>
                <a:spcPct val="100000"/>
              </a:lnSpc>
              <a:spcBef>
                <a:spcPts val="0"/>
              </a:spcBef>
              <a:spcAft>
                <a:spcPts val="0"/>
              </a:spcAft>
              <a:buSzPts val="1100"/>
              <a:buChar char="●"/>
            </a:pPr>
            <a:r>
              <a:rPr lang="en"/>
              <a:t>So I used KNN imputer to deal with missing values.</a:t>
            </a:r>
            <a:endParaRPr/>
          </a:p>
          <a:p>
            <a:pPr indent="-298450" lvl="0" marL="457200" rtl="0" algn="l">
              <a:lnSpc>
                <a:spcPct val="100000"/>
              </a:lnSpc>
              <a:spcBef>
                <a:spcPts val="0"/>
              </a:spcBef>
              <a:spcAft>
                <a:spcPts val="0"/>
              </a:spcAft>
              <a:buSzPts val="1100"/>
              <a:buChar char="●"/>
            </a:pPr>
            <a:r>
              <a:rPr lang="en"/>
              <a:t>KNN is a non parametric algorithm that uses Euclidean distance to calculate distance between missing value and closes 5 neighbors (rows) and smallest value is imputed</a:t>
            </a:r>
            <a:endParaRPr/>
          </a:p>
          <a:p>
            <a:pPr indent="-298450" lvl="0" marL="457200" rtl="0" algn="l">
              <a:lnSpc>
                <a:spcPct val="100000"/>
              </a:lnSpc>
              <a:spcBef>
                <a:spcPts val="0"/>
              </a:spcBef>
              <a:spcAft>
                <a:spcPts val="0"/>
              </a:spcAft>
              <a:buSzPts val="1100"/>
              <a:buChar char="●"/>
            </a:pPr>
            <a:r>
              <a:rPr lang="en"/>
              <a:t>Before running the KNN imputer label encoding of Categorical and Object data must be done.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3" name="Google Shape;22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Impact of Imbalanced data on ML Algorithms:</a:t>
            </a:r>
            <a:endParaRPr/>
          </a:p>
          <a:p>
            <a:pPr indent="-298450" lvl="0" marL="457200" rtl="0" algn="l">
              <a:lnSpc>
                <a:spcPct val="100000"/>
              </a:lnSpc>
              <a:spcBef>
                <a:spcPts val="0"/>
              </a:spcBef>
              <a:spcAft>
                <a:spcPts val="0"/>
              </a:spcAft>
              <a:buSzPts val="1100"/>
              <a:buChar char="●"/>
            </a:pPr>
            <a:r>
              <a:rPr lang="en"/>
              <a:t>The problem with training the model with an imbalanced dataset is that the model will be biased towards the majority class only. This causes a problem when we are interested in the prediction of the minority class </a:t>
            </a:r>
            <a:endParaRPr/>
          </a:p>
          <a:p>
            <a:pPr indent="0" lvl="0" marL="0" rtl="0" algn="l">
              <a:lnSpc>
                <a:spcPct val="100000"/>
              </a:lnSpc>
              <a:spcBef>
                <a:spcPts val="0"/>
              </a:spcBef>
              <a:spcAft>
                <a:spcPts val="0"/>
              </a:spcAft>
              <a:buNone/>
            </a:pPr>
            <a:r>
              <a:rPr lang="en"/>
              <a:t>Smote:</a:t>
            </a:r>
            <a:endParaRPr/>
          </a:p>
          <a:p>
            <a:pPr indent="-298450" lvl="0" marL="457200" rtl="0" algn="l">
              <a:lnSpc>
                <a:spcPct val="100000"/>
              </a:lnSpc>
              <a:spcBef>
                <a:spcPts val="0"/>
              </a:spcBef>
              <a:spcAft>
                <a:spcPts val="0"/>
              </a:spcAft>
              <a:buSzPts val="1100"/>
              <a:buChar char="●"/>
            </a:pPr>
            <a:r>
              <a:rPr lang="en"/>
              <a:t>It uses KNN methodology and creates synthetic artificial data that lies in the range of 0 and 1.</a:t>
            </a:r>
            <a:endParaRPr/>
          </a:p>
          <a:p>
            <a:pPr indent="-298450" lvl="0" marL="457200" rtl="0" algn="l">
              <a:lnSpc>
                <a:spcPct val="100000"/>
              </a:lnSpc>
              <a:spcBef>
                <a:spcPts val="0"/>
              </a:spcBef>
              <a:spcAft>
                <a:spcPts val="0"/>
              </a:spcAft>
              <a:buSzPts val="1100"/>
              <a:buChar char="●"/>
            </a:pPr>
            <a:r>
              <a:rPr lang="en"/>
              <a:t>It takes the difference between the two data points and multiply it with a random number between 0 to 1</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317497fd1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2" name="Google Shape;2282;g1317497fd1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 name="Shape 8"/>
        <p:cNvGrpSpPr/>
        <p:nvPr/>
      </p:nvGrpSpPr>
      <p:grpSpPr>
        <a:xfrm>
          <a:off x="0" y="0"/>
          <a:ext cx="0" cy="0"/>
          <a:chOff x="0" y="0"/>
          <a:chExt cx="0" cy="0"/>
        </a:xfrm>
      </p:grpSpPr>
      <p:sp>
        <p:nvSpPr>
          <p:cNvPr id="9" name="Google Shape;9;p2"/>
          <p:cNvSpPr txBox="1"/>
          <p:nvPr>
            <p:ph type="title"/>
          </p:nvPr>
        </p:nvSpPr>
        <p:spPr>
          <a:xfrm>
            <a:off x="4786338" y="1496925"/>
            <a:ext cx="2927100" cy="8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 name="Google Shape;10;p2"/>
          <p:cNvSpPr txBox="1"/>
          <p:nvPr>
            <p:ph idx="1" type="subTitle"/>
          </p:nvPr>
        </p:nvSpPr>
        <p:spPr>
          <a:xfrm>
            <a:off x="4786063" y="2411488"/>
            <a:ext cx="2927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 name="Google Shape;11;p2"/>
          <p:cNvSpPr/>
          <p:nvPr/>
        </p:nvSpPr>
        <p:spPr>
          <a:xfrm>
            <a:off x="7361875" y="3464488"/>
            <a:ext cx="3566979" cy="2278025"/>
          </a:xfrm>
          <a:custGeom>
            <a:rect b="b" l="l" r="r" t="t"/>
            <a:pathLst>
              <a:path extrusionOk="0" h="50083" w="78421">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flipH="1" rot="-1607553">
            <a:off x="7922565" y="4229233"/>
            <a:ext cx="595434" cy="748559"/>
            <a:chOff x="5538225" y="3124650"/>
            <a:chExt cx="290475" cy="365175"/>
          </a:xfrm>
        </p:grpSpPr>
        <p:sp>
          <p:nvSpPr>
            <p:cNvPr id="13" name="Google Shape;13;p2"/>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
          <p:cNvSpPr/>
          <p:nvPr/>
        </p:nvSpPr>
        <p:spPr>
          <a:xfrm>
            <a:off x="7713450" y="-731100"/>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 name="Google Shape;38;p2"/>
          <p:cNvGrpSpPr/>
          <p:nvPr/>
        </p:nvGrpSpPr>
        <p:grpSpPr>
          <a:xfrm>
            <a:off x="3045477" y="-6"/>
            <a:ext cx="610181" cy="605861"/>
            <a:chOff x="4967275" y="3477225"/>
            <a:chExt cx="328425" cy="326100"/>
          </a:xfrm>
        </p:grpSpPr>
        <p:sp>
          <p:nvSpPr>
            <p:cNvPr id="39" name="Google Shape;39;p2"/>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
          <p:cNvSpPr/>
          <p:nvPr/>
        </p:nvSpPr>
        <p:spPr>
          <a:xfrm rot="-417357">
            <a:off x="2702909" y="-1013091"/>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2204894" y="4135213"/>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3204975" y="4768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2"/>
          <p:cNvGrpSpPr/>
          <p:nvPr/>
        </p:nvGrpSpPr>
        <p:grpSpPr>
          <a:xfrm>
            <a:off x="7862258" y="-1074688"/>
            <a:ext cx="1958491" cy="1783658"/>
            <a:chOff x="5872225" y="2998275"/>
            <a:chExt cx="378350" cy="344575"/>
          </a:xfrm>
        </p:grpSpPr>
        <p:sp>
          <p:nvSpPr>
            <p:cNvPr id="61" name="Google Shape;61;p2"/>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 name="Google Shape;72;p2"/>
          <p:cNvGrpSpPr/>
          <p:nvPr/>
        </p:nvGrpSpPr>
        <p:grpSpPr>
          <a:xfrm>
            <a:off x="3655647" y="4574717"/>
            <a:ext cx="610186" cy="497085"/>
            <a:chOff x="1646700" y="3284800"/>
            <a:chExt cx="250600" cy="204150"/>
          </a:xfrm>
        </p:grpSpPr>
        <p:sp>
          <p:nvSpPr>
            <p:cNvPr id="73" name="Google Shape;73;p2"/>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6_1">
    <p:spTree>
      <p:nvGrpSpPr>
        <p:cNvPr id="394" name="Shape 394"/>
        <p:cNvGrpSpPr/>
        <p:nvPr/>
      </p:nvGrpSpPr>
      <p:grpSpPr>
        <a:xfrm>
          <a:off x="0" y="0"/>
          <a:ext cx="0" cy="0"/>
          <a:chOff x="0" y="0"/>
          <a:chExt cx="0" cy="0"/>
        </a:xfrm>
      </p:grpSpPr>
      <p:sp>
        <p:nvSpPr>
          <p:cNvPr id="395" name="Google Shape;395;p11"/>
          <p:cNvSpPr/>
          <p:nvPr/>
        </p:nvSpPr>
        <p:spPr>
          <a:xfrm>
            <a:off x="7381250" y="-535250"/>
            <a:ext cx="2498836" cy="1464087"/>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1"/>
          <p:cNvSpPr/>
          <p:nvPr/>
        </p:nvSpPr>
        <p:spPr>
          <a:xfrm>
            <a:off x="-1225512" y="4603497"/>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p:nvPr/>
        </p:nvSpPr>
        <p:spPr>
          <a:xfrm>
            <a:off x="7974616" y="4536306"/>
            <a:ext cx="2399113" cy="1680075"/>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1"/>
          <p:cNvSpPr/>
          <p:nvPr/>
        </p:nvSpPr>
        <p:spPr>
          <a:xfrm flipH="1" rot="-5400000">
            <a:off x="-637071" y="-628423"/>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11"/>
          <p:cNvGrpSpPr/>
          <p:nvPr/>
        </p:nvGrpSpPr>
        <p:grpSpPr>
          <a:xfrm>
            <a:off x="7956293" y="4342954"/>
            <a:ext cx="935444" cy="800551"/>
            <a:chOff x="1889625" y="2786025"/>
            <a:chExt cx="201800" cy="172700"/>
          </a:xfrm>
        </p:grpSpPr>
        <p:sp>
          <p:nvSpPr>
            <p:cNvPr id="400" name="Google Shape;400;p11"/>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1"/>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1"/>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1"/>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1"/>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1"/>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11"/>
          <p:cNvSpPr/>
          <p:nvPr/>
        </p:nvSpPr>
        <p:spPr>
          <a:xfrm rot="1016195">
            <a:off x="6932794"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1"/>
          <p:cNvSpPr/>
          <p:nvPr/>
        </p:nvSpPr>
        <p:spPr>
          <a:xfrm rot="2700000">
            <a:off x="-166125" y="4500116"/>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11"/>
          <p:cNvGrpSpPr/>
          <p:nvPr/>
        </p:nvGrpSpPr>
        <p:grpSpPr>
          <a:xfrm rot="-4342040">
            <a:off x="65040" y="-802513"/>
            <a:ext cx="1958490" cy="1783657"/>
            <a:chOff x="5872225" y="2998275"/>
            <a:chExt cx="378350" cy="344575"/>
          </a:xfrm>
        </p:grpSpPr>
        <p:sp>
          <p:nvSpPr>
            <p:cNvPr id="414" name="Google Shape;414;p11"/>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1"/>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1"/>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1"/>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1"/>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1"/>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1"/>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1"/>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1"/>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1"/>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1"/>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11"/>
          <p:cNvGrpSpPr/>
          <p:nvPr/>
        </p:nvGrpSpPr>
        <p:grpSpPr>
          <a:xfrm rot="10166185">
            <a:off x="548778" y="4974055"/>
            <a:ext cx="610177" cy="605857"/>
            <a:chOff x="4967275" y="3477225"/>
            <a:chExt cx="328425" cy="326100"/>
          </a:xfrm>
        </p:grpSpPr>
        <p:sp>
          <p:nvSpPr>
            <p:cNvPr id="426" name="Google Shape;426;p11"/>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1"/>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1"/>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1"/>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1"/>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1"/>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1"/>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1"/>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1"/>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1"/>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1"/>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11"/>
          <p:cNvSpPr/>
          <p:nvPr/>
        </p:nvSpPr>
        <p:spPr>
          <a:xfrm>
            <a:off x="7733175" y="-241575"/>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6_1_1">
    <p:spTree>
      <p:nvGrpSpPr>
        <p:cNvPr id="445" name="Shape 445"/>
        <p:cNvGrpSpPr/>
        <p:nvPr/>
      </p:nvGrpSpPr>
      <p:grpSpPr>
        <a:xfrm>
          <a:off x="0" y="0"/>
          <a:ext cx="0" cy="0"/>
          <a:chOff x="0" y="0"/>
          <a:chExt cx="0" cy="0"/>
        </a:xfrm>
      </p:grpSpPr>
      <p:sp>
        <p:nvSpPr>
          <p:cNvPr id="446" name="Google Shape;446;p12"/>
          <p:cNvSpPr/>
          <p:nvPr/>
        </p:nvSpPr>
        <p:spPr>
          <a:xfrm>
            <a:off x="7361875" y="3464488"/>
            <a:ext cx="3566979" cy="2278025"/>
          </a:xfrm>
          <a:custGeom>
            <a:rect b="b" l="l" r="r" t="t"/>
            <a:pathLst>
              <a:path extrusionOk="0" h="50083" w="78421">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12"/>
          <p:cNvGrpSpPr/>
          <p:nvPr/>
        </p:nvGrpSpPr>
        <p:grpSpPr>
          <a:xfrm flipH="1" rot="-1607553">
            <a:off x="7922565" y="4229233"/>
            <a:ext cx="595434" cy="748559"/>
            <a:chOff x="5538225" y="3124650"/>
            <a:chExt cx="290475" cy="365175"/>
          </a:xfrm>
        </p:grpSpPr>
        <p:sp>
          <p:nvSpPr>
            <p:cNvPr id="448" name="Google Shape;448;p12"/>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2"/>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2"/>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12"/>
          <p:cNvSpPr/>
          <p:nvPr/>
        </p:nvSpPr>
        <p:spPr>
          <a:xfrm>
            <a:off x="7713450" y="-731100"/>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3" name="Google Shape;473;p12"/>
          <p:cNvGrpSpPr/>
          <p:nvPr/>
        </p:nvGrpSpPr>
        <p:grpSpPr>
          <a:xfrm>
            <a:off x="197502" y="-6"/>
            <a:ext cx="610181" cy="605861"/>
            <a:chOff x="4967275" y="3477225"/>
            <a:chExt cx="328425" cy="326100"/>
          </a:xfrm>
        </p:grpSpPr>
        <p:sp>
          <p:nvSpPr>
            <p:cNvPr id="474" name="Google Shape;474;p12"/>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2"/>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12"/>
          <p:cNvSpPr/>
          <p:nvPr/>
        </p:nvSpPr>
        <p:spPr>
          <a:xfrm rot="-417357">
            <a:off x="-1373316" y="-375978"/>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a:off x="-1557481" y="4325713"/>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a:off x="14100" y="4768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 name="Google Shape;495;p12"/>
          <p:cNvGrpSpPr/>
          <p:nvPr/>
        </p:nvGrpSpPr>
        <p:grpSpPr>
          <a:xfrm>
            <a:off x="7862258" y="-1074688"/>
            <a:ext cx="1958491" cy="1783658"/>
            <a:chOff x="5872225" y="2998275"/>
            <a:chExt cx="378350" cy="344575"/>
          </a:xfrm>
        </p:grpSpPr>
        <p:sp>
          <p:nvSpPr>
            <p:cNvPr id="496" name="Google Shape;496;p12"/>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12"/>
          <p:cNvGrpSpPr/>
          <p:nvPr/>
        </p:nvGrpSpPr>
        <p:grpSpPr>
          <a:xfrm>
            <a:off x="464772" y="4574717"/>
            <a:ext cx="610186" cy="497085"/>
            <a:chOff x="1646700" y="3284800"/>
            <a:chExt cx="250600" cy="204150"/>
          </a:xfrm>
        </p:grpSpPr>
        <p:sp>
          <p:nvSpPr>
            <p:cNvPr id="508" name="Google Shape;508;p12"/>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26" name="Shape 526"/>
        <p:cNvGrpSpPr/>
        <p:nvPr/>
      </p:nvGrpSpPr>
      <p:grpSpPr>
        <a:xfrm>
          <a:off x="0" y="0"/>
          <a:ext cx="0" cy="0"/>
          <a:chOff x="0" y="0"/>
          <a:chExt cx="0" cy="0"/>
        </a:xfrm>
      </p:grpSpPr>
      <p:sp>
        <p:nvSpPr>
          <p:cNvPr id="527" name="Google Shape;527;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8" name="Google Shape;528;p14"/>
          <p:cNvSpPr txBox="1"/>
          <p:nvPr>
            <p:ph idx="1" type="subTitle"/>
          </p:nvPr>
        </p:nvSpPr>
        <p:spPr>
          <a:xfrm>
            <a:off x="1994988" y="2871350"/>
            <a:ext cx="23940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29" name="Google Shape;529;p14"/>
          <p:cNvSpPr txBox="1"/>
          <p:nvPr>
            <p:ph idx="2" type="subTitle"/>
          </p:nvPr>
        </p:nvSpPr>
        <p:spPr>
          <a:xfrm>
            <a:off x="1994988" y="3221551"/>
            <a:ext cx="23940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530" name="Google Shape;530;p14"/>
          <p:cNvSpPr txBox="1"/>
          <p:nvPr>
            <p:ph idx="3" type="subTitle"/>
          </p:nvPr>
        </p:nvSpPr>
        <p:spPr>
          <a:xfrm>
            <a:off x="1994988" y="1686650"/>
            <a:ext cx="23940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31" name="Google Shape;531;p14"/>
          <p:cNvSpPr txBox="1"/>
          <p:nvPr>
            <p:ph idx="4" type="subTitle"/>
          </p:nvPr>
        </p:nvSpPr>
        <p:spPr>
          <a:xfrm>
            <a:off x="1994988" y="2036851"/>
            <a:ext cx="23940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532" name="Google Shape;532;p14"/>
          <p:cNvSpPr txBox="1"/>
          <p:nvPr>
            <p:ph idx="5" type="subTitle"/>
          </p:nvPr>
        </p:nvSpPr>
        <p:spPr>
          <a:xfrm>
            <a:off x="6029988" y="1686650"/>
            <a:ext cx="23940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33" name="Google Shape;533;p14"/>
          <p:cNvSpPr txBox="1"/>
          <p:nvPr>
            <p:ph idx="6" type="subTitle"/>
          </p:nvPr>
        </p:nvSpPr>
        <p:spPr>
          <a:xfrm>
            <a:off x="6029988" y="2036851"/>
            <a:ext cx="23940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534" name="Google Shape;534;p14"/>
          <p:cNvSpPr txBox="1"/>
          <p:nvPr>
            <p:ph idx="7" type="subTitle"/>
          </p:nvPr>
        </p:nvSpPr>
        <p:spPr>
          <a:xfrm>
            <a:off x="6029988" y="2871350"/>
            <a:ext cx="23940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35" name="Google Shape;535;p14"/>
          <p:cNvSpPr txBox="1"/>
          <p:nvPr>
            <p:ph idx="8" type="subTitle"/>
          </p:nvPr>
        </p:nvSpPr>
        <p:spPr>
          <a:xfrm>
            <a:off x="6029988" y="3221551"/>
            <a:ext cx="23940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536" name="Google Shape;536;p14"/>
          <p:cNvSpPr txBox="1"/>
          <p:nvPr>
            <p:ph idx="9" type="title"/>
          </p:nvPr>
        </p:nvSpPr>
        <p:spPr>
          <a:xfrm>
            <a:off x="720000" y="1686650"/>
            <a:ext cx="1122600" cy="971400"/>
          </a:xfrm>
          <a:prstGeom prst="rect">
            <a:avLst/>
          </a:prstGeom>
          <a:noFill/>
          <a:ln>
            <a:noFill/>
          </a:ln>
        </p:spPr>
        <p:txBody>
          <a:bodyPr anchorCtr="0" anchor="ctr" bIns="91425" lIns="0" spcFirstLastPara="1" rIns="0" wrap="square" tIns="91425">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p:txBody>
      </p:sp>
      <p:sp>
        <p:nvSpPr>
          <p:cNvPr id="537" name="Google Shape;537;p14"/>
          <p:cNvSpPr txBox="1"/>
          <p:nvPr>
            <p:ph idx="13" type="title"/>
          </p:nvPr>
        </p:nvSpPr>
        <p:spPr>
          <a:xfrm>
            <a:off x="720000" y="2866058"/>
            <a:ext cx="1122600" cy="971400"/>
          </a:xfrm>
          <a:prstGeom prst="rect">
            <a:avLst/>
          </a:prstGeom>
          <a:noFill/>
          <a:ln>
            <a:noFill/>
          </a:ln>
        </p:spPr>
        <p:txBody>
          <a:bodyPr anchorCtr="0" anchor="ctr" bIns="91425" lIns="0" spcFirstLastPara="1" rIns="0" wrap="square" tIns="91425">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p:txBody>
      </p:sp>
      <p:sp>
        <p:nvSpPr>
          <p:cNvPr id="538" name="Google Shape;538;p14"/>
          <p:cNvSpPr txBox="1"/>
          <p:nvPr>
            <p:ph idx="14" type="title"/>
          </p:nvPr>
        </p:nvSpPr>
        <p:spPr>
          <a:xfrm>
            <a:off x="4755051" y="1686650"/>
            <a:ext cx="1122600" cy="971400"/>
          </a:xfrm>
          <a:prstGeom prst="rect">
            <a:avLst/>
          </a:prstGeom>
          <a:noFill/>
          <a:ln>
            <a:noFill/>
          </a:ln>
        </p:spPr>
        <p:txBody>
          <a:bodyPr anchorCtr="0" anchor="ctr" bIns="91425" lIns="0" spcFirstLastPara="1" rIns="0" wrap="square" tIns="91425">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p:txBody>
      </p:sp>
      <p:sp>
        <p:nvSpPr>
          <p:cNvPr id="539" name="Google Shape;539;p14"/>
          <p:cNvSpPr txBox="1"/>
          <p:nvPr>
            <p:ph idx="15" type="title"/>
          </p:nvPr>
        </p:nvSpPr>
        <p:spPr>
          <a:xfrm>
            <a:off x="4754900" y="2866064"/>
            <a:ext cx="1122600" cy="971400"/>
          </a:xfrm>
          <a:prstGeom prst="rect">
            <a:avLst/>
          </a:prstGeom>
          <a:noFill/>
          <a:ln>
            <a:noFill/>
          </a:ln>
        </p:spPr>
        <p:txBody>
          <a:bodyPr anchorCtr="0" anchor="ctr" bIns="91425" lIns="0" spcFirstLastPara="1" rIns="0" wrap="square" tIns="91425">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p:txBody>
      </p:sp>
      <p:grpSp>
        <p:nvGrpSpPr>
          <p:cNvPr id="540" name="Google Shape;540;p14"/>
          <p:cNvGrpSpPr/>
          <p:nvPr/>
        </p:nvGrpSpPr>
        <p:grpSpPr>
          <a:xfrm rot="-7670957">
            <a:off x="7960972" y="68610"/>
            <a:ext cx="1174864" cy="598914"/>
            <a:chOff x="5901225" y="2712325"/>
            <a:chExt cx="488600" cy="249075"/>
          </a:xfrm>
        </p:grpSpPr>
        <p:sp>
          <p:nvSpPr>
            <p:cNvPr id="541" name="Google Shape;541;p14"/>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4"/>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4"/>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4"/>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4"/>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4"/>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4"/>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4"/>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4"/>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4"/>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4"/>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4"/>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5" name="Shape 565"/>
        <p:cNvGrpSpPr/>
        <p:nvPr/>
      </p:nvGrpSpPr>
      <p:grpSpPr>
        <a:xfrm>
          <a:off x="0" y="0"/>
          <a:ext cx="0" cy="0"/>
          <a:chOff x="0" y="0"/>
          <a:chExt cx="0" cy="0"/>
        </a:xfrm>
      </p:grpSpPr>
      <p:sp>
        <p:nvSpPr>
          <p:cNvPr id="566" name="Google Shape;566;p15"/>
          <p:cNvSpPr txBox="1"/>
          <p:nvPr>
            <p:ph type="title"/>
          </p:nvPr>
        </p:nvSpPr>
        <p:spPr>
          <a:xfrm>
            <a:off x="1904300" y="445025"/>
            <a:ext cx="5335200" cy="10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67" name="Google Shape;567;p15"/>
          <p:cNvSpPr txBox="1"/>
          <p:nvPr>
            <p:ph idx="1" type="subTitle"/>
          </p:nvPr>
        </p:nvSpPr>
        <p:spPr>
          <a:xfrm>
            <a:off x="1357488" y="2698026"/>
            <a:ext cx="23940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68" name="Google Shape;568;p15"/>
          <p:cNvSpPr txBox="1"/>
          <p:nvPr>
            <p:ph idx="2" type="subTitle"/>
          </p:nvPr>
        </p:nvSpPr>
        <p:spPr>
          <a:xfrm>
            <a:off x="1357500" y="3081800"/>
            <a:ext cx="2394000" cy="100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569" name="Google Shape;569;p15"/>
          <p:cNvSpPr txBox="1"/>
          <p:nvPr>
            <p:ph idx="3" type="subTitle"/>
          </p:nvPr>
        </p:nvSpPr>
        <p:spPr>
          <a:xfrm>
            <a:off x="5392488" y="2698026"/>
            <a:ext cx="23940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570" name="Google Shape;570;p15"/>
          <p:cNvSpPr txBox="1"/>
          <p:nvPr>
            <p:ph idx="4" type="subTitle"/>
          </p:nvPr>
        </p:nvSpPr>
        <p:spPr>
          <a:xfrm>
            <a:off x="5392500" y="3081800"/>
            <a:ext cx="2394000" cy="100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571" name="Google Shape;571;p15"/>
          <p:cNvSpPr/>
          <p:nvPr/>
        </p:nvSpPr>
        <p:spPr>
          <a:xfrm>
            <a:off x="-2694450" y="-747225"/>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2" name="Google Shape;572;p15"/>
          <p:cNvGrpSpPr/>
          <p:nvPr/>
        </p:nvGrpSpPr>
        <p:grpSpPr>
          <a:xfrm>
            <a:off x="8422752" y="72569"/>
            <a:ext cx="610181" cy="605861"/>
            <a:chOff x="4967275" y="3477225"/>
            <a:chExt cx="328425" cy="326100"/>
          </a:xfrm>
        </p:grpSpPr>
        <p:sp>
          <p:nvSpPr>
            <p:cNvPr id="573" name="Google Shape;573;p15"/>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5"/>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5"/>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5"/>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5"/>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5"/>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5"/>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 name="Google Shape;591;p15"/>
          <p:cNvSpPr/>
          <p:nvPr/>
        </p:nvSpPr>
        <p:spPr>
          <a:xfrm rot="-417357">
            <a:off x="8080184" y="-940516"/>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2027606" y="4530238"/>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8622600" y="46035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 name="Google Shape;594;p15"/>
          <p:cNvGrpSpPr/>
          <p:nvPr/>
        </p:nvGrpSpPr>
        <p:grpSpPr>
          <a:xfrm>
            <a:off x="253522" y="4354955"/>
            <a:ext cx="610186" cy="497085"/>
            <a:chOff x="1646700" y="3284800"/>
            <a:chExt cx="250600" cy="204150"/>
          </a:xfrm>
        </p:grpSpPr>
        <p:sp>
          <p:nvSpPr>
            <p:cNvPr id="595" name="Google Shape;595;p15"/>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5"/>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5"/>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5"/>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5"/>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5"/>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5"/>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5"/>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5"/>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 name="Google Shape;610;p15"/>
          <p:cNvGrpSpPr/>
          <p:nvPr/>
        </p:nvGrpSpPr>
        <p:grpSpPr>
          <a:xfrm rot="8341196">
            <a:off x="3592744" y="4481844"/>
            <a:ext cx="1958511" cy="1783676"/>
            <a:chOff x="5872225" y="2998275"/>
            <a:chExt cx="378350" cy="344575"/>
          </a:xfrm>
        </p:grpSpPr>
        <p:sp>
          <p:nvSpPr>
            <p:cNvPr id="611" name="Google Shape;611;p15"/>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5"/>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5"/>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5"/>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5"/>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5"/>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5"/>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5"/>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2" name="Google Shape;622;p15"/>
          <p:cNvSpPr/>
          <p:nvPr/>
        </p:nvSpPr>
        <p:spPr>
          <a:xfrm rot="4043129">
            <a:off x="-1076162" y="-1074395"/>
            <a:ext cx="2039990" cy="1426846"/>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3" name="Shape 623"/>
        <p:cNvGrpSpPr/>
        <p:nvPr/>
      </p:nvGrpSpPr>
      <p:grpSpPr>
        <a:xfrm>
          <a:off x="0" y="0"/>
          <a:ext cx="0" cy="0"/>
          <a:chOff x="0" y="0"/>
          <a:chExt cx="0" cy="0"/>
        </a:xfrm>
      </p:grpSpPr>
      <p:sp>
        <p:nvSpPr>
          <p:cNvPr id="624" name="Google Shape;624;p16"/>
          <p:cNvSpPr txBox="1"/>
          <p:nvPr>
            <p:ph type="ctrTitle"/>
          </p:nvPr>
        </p:nvSpPr>
        <p:spPr>
          <a:xfrm>
            <a:off x="720000" y="1485440"/>
            <a:ext cx="4507800" cy="172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5" name="Google Shape;625;p16"/>
          <p:cNvSpPr txBox="1"/>
          <p:nvPr>
            <p:ph idx="1" type="subTitle"/>
          </p:nvPr>
        </p:nvSpPr>
        <p:spPr>
          <a:xfrm>
            <a:off x="720000" y="3244815"/>
            <a:ext cx="4507800" cy="40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6" name="Google Shape;626;p16"/>
          <p:cNvSpPr/>
          <p:nvPr/>
        </p:nvSpPr>
        <p:spPr>
          <a:xfrm>
            <a:off x="5556400" y="-294212"/>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6"/>
          <p:cNvSpPr/>
          <p:nvPr/>
        </p:nvSpPr>
        <p:spPr>
          <a:xfrm rot="996745">
            <a:off x="-534652" y="4188223"/>
            <a:ext cx="3041457" cy="2129901"/>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8" name="Google Shape;628;p16"/>
          <p:cNvGrpSpPr/>
          <p:nvPr/>
        </p:nvGrpSpPr>
        <p:grpSpPr>
          <a:xfrm rot="-4646582">
            <a:off x="6140911" y="4285465"/>
            <a:ext cx="595422" cy="754819"/>
            <a:chOff x="610150" y="2836325"/>
            <a:chExt cx="257000" cy="325800"/>
          </a:xfrm>
        </p:grpSpPr>
        <p:sp>
          <p:nvSpPr>
            <p:cNvPr id="629" name="Google Shape;629;p16"/>
            <p:cNvSpPr/>
            <p:nvPr/>
          </p:nvSpPr>
          <p:spPr>
            <a:xfrm>
              <a:off x="660300" y="2870525"/>
              <a:ext cx="44150" cy="46425"/>
            </a:xfrm>
            <a:custGeom>
              <a:rect b="b" l="l" r="r" t="t"/>
              <a:pathLst>
                <a:path extrusionOk="0" h="1857" w="1766">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6"/>
            <p:cNvSpPr/>
            <p:nvPr/>
          </p:nvSpPr>
          <p:spPr>
            <a:xfrm>
              <a:off x="735300" y="2836325"/>
              <a:ext cx="44000" cy="46400"/>
            </a:xfrm>
            <a:custGeom>
              <a:rect b="b" l="l" r="r" t="t"/>
              <a:pathLst>
                <a:path extrusionOk="0" h="1856" w="176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693275" y="2922675"/>
              <a:ext cx="44000" cy="46375"/>
            </a:xfrm>
            <a:custGeom>
              <a:rect b="b" l="l" r="r" t="t"/>
              <a:pathLst>
                <a:path extrusionOk="0" h="1855" w="176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823000" y="2879275"/>
              <a:ext cx="44150" cy="46500"/>
            </a:xfrm>
            <a:custGeom>
              <a:rect b="b" l="l" r="r" t="t"/>
              <a:pathLst>
                <a:path extrusionOk="0" h="1860" w="1766">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6"/>
            <p:cNvSpPr/>
            <p:nvPr/>
          </p:nvSpPr>
          <p:spPr>
            <a:xfrm>
              <a:off x="762275" y="2906100"/>
              <a:ext cx="44000" cy="46400"/>
            </a:xfrm>
            <a:custGeom>
              <a:rect b="b" l="l" r="r" t="t"/>
              <a:pathLst>
                <a:path extrusionOk="0" h="1856" w="176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
            <p:cNvSpPr/>
            <p:nvPr/>
          </p:nvSpPr>
          <p:spPr>
            <a:xfrm>
              <a:off x="711050" y="2999025"/>
              <a:ext cx="44150" cy="46500"/>
            </a:xfrm>
            <a:custGeom>
              <a:rect b="b" l="l" r="r" t="t"/>
              <a:pathLst>
                <a:path extrusionOk="0" h="1860" w="1766">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6"/>
            <p:cNvSpPr/>
            <p:nvPr/>
          </p:nvSpPr>
          <p:spPr>
            <a:xfrm>
              <a:off x="801075" y="2946900"/>
              <a:ext cx="44000" cy="46500"/>
            </a:xfrm>
            <a:custGeom>
              <a:rect b="b" l="l" r="r" t="t"/>
              <a:pathLst>
                <a:path extrusionOk="0" h="1860" w="176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6"/>
            <p:cNvSpPr/>
            <p:nvPr/>
          </p:nvSpPr>
          <p:spPr>
            <a:xfrm>
              <a:off x="637600" y="2972800"/>
              <a:ext cx="44150" cy="46500"/>
            </a:xfrm>
            <a:custGeom>
              <a:rect b="b" l="l" r="r" t="t"/>
              <a:pathLst>
                <a:path extrusionOk="0" h="1860" w="1766">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
            <p:cNvSpPr/>
            <p:nvPr/>
          </p:nvSpPr>
          <p:spPr>
            <a:xfrm>
              <a:off x="610150" y="3115750"/>
              <a:ext cx="44150" cy="46375"/>
            </a:xfrm>
            <a:custGeom>
              <a:rect b="b" l="l" r="r" t="t"/>
              <a:pathLst>
                <a:path extrusionOk="0" h="1855" w="1766">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
            <p:cNvSpPr/>
            <p:nvPr/>
          </p:nvSpPr>
          <p:spPr>
            <a:xfrm>
              <a:off x="704925" y="3053925"/>
              <a:ext cx="44025" cy="46350"/>
            </a:xfrm>
            <a:custGeom>
              <a:rect b="b" l="l" r="r" t="t"/>
              <a:pathLst>
                <a:path extrusionOk="0" h="1854" w="1761">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6"/>
            <p:cNvSpPr/>
            <p:nvPr/>
          </p:nvSpPr>
          <p:spPr>
            <a:xfrm>
              <a:off x="625325" y="3045350"/>
              <a:ext cx="44000" cy="46400"/>
            </a:xfrm>
            <a:custGeom>
              <a:rect b="b" l="l" r="r" t="t"/>
              <a:pathLst>
                <a:path extrusionOk="0" h="1856" w="176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16"/>
          <p:cNvSpPr/>
          <p:nvPr/>
        </p:nvSpPr>
        <p:spPr>
          <a:xfrm flipH="1" rot="7670957">
            <a:off x="-578253" y="-907583"/>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rgbClr val="85C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16"/>
          <p:cNvGrpSpPr/>
          <p:nvPr/>
        </p:nvGrpSpPr>
        <p:grpSpPr>
          <a:xfrm flipH="1" rot="7670957">
            <a:off x="39529" y="269110"/>
            <a:ext cx="1174864" cy="598914"/>
            <a:chOff x="5901225" y="2712325"/>
            <a:chExt cx="488600" cy="249075"/>
          </a:xfrm>
        </p:grpSpPr>
        <p:sp>
          <p:nvSpPr>
            <p:cNvPr id="642" name="Google Shape;642;p16"/>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6"/>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6"/>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6"/>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6"/>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6"/>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6"/>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6"/>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6"/>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6"/>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6"/>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6"/>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6"/>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6"/>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6"/>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6"/>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6"/>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6"/>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6"/>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6"/>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6"/>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6"/>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6"/>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6" name="Google Shape;666;p16"/>
          <p:cNvSpPr/>
          <p:nvPr/>
        </p:nvSpPr>
        <p:spPr>
          <a:xfrm>
            <a:off x="-993587" y="-445025"/>
            <a:ext cx="2690177" cy="183198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7" name="Google Shape;667;p16"/>
          <p:cNvGrpSpPr/>
          <p:nvPr/>
        </p:nvGrpSpPr>
        <p:grpSpPr>
          <a:xfrm rot="1607553">
            <a:off x="261040" y="4288595"/>
            <a:ext cx="595434" cy="748559"/>
            <a:chOff x="5538225" y="3124650"/>
            <a:chExt cx="290475" cy="365175"/>
          </a:xfrm>
        </p:grpSpPr>
        <p:sp>
          <p:nvSpPr>
            <p:cNvPr id="668" name="Google Shape;668;p16"/>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6"/>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6"/>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6"/>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6"/>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6"/>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6"/>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6"/>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6"/>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6"/>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6"/>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6"/>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6"/>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6"/>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6"/>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6"/>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6"/>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6"/>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6"/>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6"/>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6"/>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6"/>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p16"/>
          <p:cNvSpPr/>
          <p:nvPr/>
        </p:nvSpPr>
        <p:spPr>
          <a:xfrm>
            <a:off x="1862037" y="4804972"/>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16"/>
          <p:cNvGrpSpPr/>
          <p:nvPr/>
        </p:nvGrpSpPr>
        <p:grpSpPr>
          <a:xfrm>
            <a:off x="2892177" y="4604594"/>
            <a:ext cx="610181" cy="605861"/>
            <a:chOff x="4967275" y="3477225"/>
            <a:chExt cx="328425" cy="326100"/>
          </a:xfrm>
        </p:grpSpPr>
        <p:sp>
          <p:nvSpPr>
            <p:cNvPr id="694" name="Google Shape;694;p16"/>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6"/>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6"/>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16"/>
          <p:cNvSpPr/>
          <p:nvPr/>
        </p:nvSpPr>
        <p:spPr>
          <a:xfrm rot="5003595">
            <a:off x="2017901" y="4642767"/>
            <a:ext cx="2040080" cy="1426909"/>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6"/>
          <p:cNvSpPr/>
          <p:nvPr/>
        </p:nvSpPr>
        <p:spPr>
          <a:xfrm>
            <a:off x="-403175" y="2015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16"/>
          <p:cNvGrpSpPr/>
          <p:nvPr/>
        </p:nvGrpSpPr>
        <p:grpSpPr>
          <a:xfrm rot="-3447287">
            <a:off x="2526864" y="-1199891"/>
            <a:ext cx="1958475" cy="1783644"/>
            <a:chOff x="5872225" y="2998275"/>
            <a:chExt cx="378350" cy="344575"/>
          </a:xfrm>
        </p:grpSpPr>
        <p:sp>
          <p:nvSpPr>
            <p:cNvPr id="715" name="Google Shape;715;p16"/>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6"/>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6"/>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6"/>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6"/>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6"/>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6"/>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6"/>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6"/>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6"/>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6"/>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6" name="Shape 726"/>
        <p:cNvGrpSpPr/>
        <p:nvPr/>
      </p:nvGrpSpPr>
      <p:grpSpPr>
        <a:xfrm>
          <a:off x="0" y="0"/>
          <a:ext cx="0" cy="0"/>
          <a:chOff x="0" y="0"/>
          <a:chExt cx="0" cy="0"/>
        </a:xfrm>
      </p:grpSpPr>
      <p:sp>
        <p:nvSpPr>
          <p:cNvPr id="727" name="Google Shape;727;p17"/>
          <p:cNvSpPr txBox="1"/>
          <p:nvPr>
            <p:ph type="title"/>
          </p:nvPr>
        </p:nvSpPr>
        <p:spPr>
          <a:xfrm flipH="1">
            <a:off x="4793725" y="2493538"/>
            <a:ext cx="29541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1"/>
                </a:solidFill>
              </a:defRPr>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p:txBody>
      </p:sp>
      <p:sp>
        <p:nvSpPr>
          <p:cNvPr id="728" name="Google Shape;728;p17"/>
          <p:cNvSpPr txBox="1"/>
          <p:nvPr>
            <p:ph idx="2" type="title"/>
          </p:nvPr>
        </p:nvSpPr>
        <p:spPr>
          <a:xfrm flipH="1">
            <a:off x="5264600" y="1127038"/>
            <a:ext cx="1997700" cy="13665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Clr>
                <a:schemeClr val="accent4"/>
              </a:buClr>
              <a:buSzPts val="12000"/>
              <a:buNone/>
              <a:defRPr sz="12000">
                <a:solidFill>
                  <a:schemeClr val="accent4"/>
                </a:solidFill>
              </a:defRPr>
            </a:lvl1pPr>
            <a:lvl2pPr lvl="1" algn="r">
              <a:lnSpc>
                <a:spcPct val="100000"/>
              </a:lnSpc>
              <a:spcBef>
                <a:spcPts val="0"/>
              </a:spcBef>
              <a:spcAft>
                <a:spcPts val="0"/>
              </a:spcAft>
              <a:buClr>
                <a:schemeClr val="accent4"/>
              </a:buClr>
              <a:buSzPts val="12000"/>
              <a:buNone/>
              <a:defRPr sz="12000">
                <a:solidFill>
                  <a:schemeClr val="accent4"/>
                </a:solidFill>
              </a:defRPr>
            </a:lvl2pPr>
            <a:lvl3pPr lvl="2" algn="r">
              <a:lnSpc>
                <a:spcPct val="100000"/>
              </a:lnSpc>
              <a:spcBef>
                <a:spcPts val="0"/>
              </a:spcBef>
              <a:spcAft>
                <a:spcPts val="0"/>
              </a:spcAft>
              <a:buClr>
                <a:schemeClr val="accent4"/>
              </a:buClr>
              <a:buSzPts val="12000"/>
              <a:buNone/>
              <a:defRPr sz="12000">
                <a:solidFill>
                  <a:schemeClr val="accent4"/>
                </a:solidFill>
              </a:defRPr>
            </a:lvl3pPr>
            <a:lvl4pPr lvl="3" algn="r">
              <a:lnSpc>
                <a:spcPct val="100000"/>
              </a:lnSpc>
              <a:spcBef>
                <a:spcPts val="0"/>
              </a:spcBef>
              <a:spcAft>
                <a:spcPts val="0"/>
              </a:spcAft>
              <a:buClr>
                <a:schemeClr val="accent4"/>
              </a:buClr>
              <a:buSzPts val="12000"/>
              <a:buNone/>
              <a:defRPr sz="12000">
                <a:solidFill>
                  <a:schemeClr val="accent4"/>
                </a:solidFill>
              </a:defRPr>
            </a:lvl4pPr>
            <a:lvl5pPr lvl="4" algn="r">
              <a:lnSpc>
                <a:spcPct val="100000"/>
              </a:lnSpc>
              <a:spcBef>
                <a:spcPts val="0"/>
              </a:spcBef>
              <a:spcAft>
                <a:spcPts val="0"/>
              </a:spcAft>
              <a:buClr>
                <a:schemeClr val="accent4"/>
              </a:buClr>
              <a:buSzPts val="12000"/>
              <a:buNone/>
              <a:defRPr sz="12000">
                <a:solidFill>
                  <a:schemeClr val="accent4"/>
                </a:solidFill>
              </a:defRPr>
            </a:lvl5pPr>
            <a:lvl6pPr lvl="5" algn="r">
              <a:lnSpc>
                <a:spcPct val="100000"/>
              </a:lnSpc>
              <a:spcBef>
                <a:spcPts val="0"/>
              </a:spcBef>
              <a:spcAft>
                <a:spcPts val="0"/>
              </a:spcAft>
              <a:buClr>
                <a:schemeClr val="accent4"/>
              </a:buClr>
              <a:buSzPts val="12000"/>
              <a:buNone/>
              <a:defRPr sz="12000">
                <a:solidFill>
                  <a:schemeClr val="accent4"/>
                </a:solidFill>
              </a:defRPr>
            </a:lvl6pPr>
            <a:lvl7pPr lvl="6" algn="r">
              <a:lnSpc>
                <a:spcPct val="100000"/>
              </a:lnSpc>
              <a:spcBef>
                <a:spcPts val="0"/>
              </a:spcBef>
              <a:spcAft>
                <a:spcPts val="0"/>
              </a:spcAft>
              <a:buClr>
                <a:schemeClr val="accent4"/>
              </a:buClr>
              <a:buSzPts val="12000"/>
              <a:buNone/>
              <a:defRPr sz="12000">
                <a:solidFill>
                  <a:schemeClr val="accent4"/>
                </a:solidFill>
              </a:defRPr>
            </a:lvl7pPr>
            <a:lvl8pPr lvl="7" algn="r">
              <a:lnSpc>
                <a:spcPct val="100000"/>
              </a:lnSpc>
              <a:spcBef>
                <a:spcPts val="0"/>
              </a:spcBef>
              <a:spcAft>
                <a:spcPts val="0"/>
              </a:spcAft>
              <a:buClr>
                <a:schemeClr val="accent4"/>
              </a:buClr>
              <a:buSzPts val="12000"/>
              <a:buNone/>
              <a:defRPr sz="12000">
                <a:solidFill>
                  <a:schemeClr val="accent4"/>
                </a:solidFill>
              </a:defRPr>
            </a:lvl8pPr>
            <a:lvl9pPr lvl="8" algn="r">
              <a:lnSpc>
                <a:spcPct val="100000"/>
              </a:lnSpc>
              <a:spcBef>
                <a:spcPts val="0"/>
              </a:spcBef>
              <a:spcAft>
                <a:spcPts val="0"/>
              </a:spcAft>
              <a:buClr>
                <a:schemeClr val="accent4"/>
              </a:buClr>
              <a:buSzPts val="12000"/>
              <a:buNone/>
              <a:defRPr sz="12000">
                <a:solidFill>
                  <a:schemeClr val="accent4"/>
                </a:solidFill>
              </a:defRPr>
            </a:lvl9pPr>
          </a:lstStyle>
          <a:p/>
        </p:txBody>
      </p:sp>
      <p:sp>
        <p:nvSpPr>
          <p:cNvPr id="729" name="Google Shape;729;p17"/>
          <p:cNvSpPr txBox="1"/>
          <p:nvPr>
            <p:ph idx="1" type="subTitle"/>
          </p:nvPr>
        </p:nvSpPr>
        <p:spPr>
          <a:xfrm flipH="1">
            <a:off x="4779073" y="3311763"/>
            <a:ext cx="2954100" cy="62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sp>
        <p:nvSpPr>
          <p:cNvPr id="730" name="Google Shape;730;p17"/>
          <p:cNvSpPr/>
          <p:nvPr/>
        </p:nvSpPr>
        <p:spPr>
          <a:xfrm>
            <a:off x="7381250" y="-535250"/>
            <a:ext cx="2498836" cy="1464087"/>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7"/>
          <p:cNvSpPr/>
          <p:nvPr/>
        </p:nvSpPr>
        <p:spPr>
          <a:xfrm>
            <a:off x="2003463" y="4603497"/>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7"/>
          <p:cNvSpPr/>
          <p:nvPr/>
        </p:nvSpPr>
        <p:spPr>
          <a:xfrm>
            <a:off x="7974616" y="4536306"/>
            <a:ext cx="2399113" cy="1680075"/>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7"/>
          <p:cNvSpPr/>
          <p:nvPr/>
        </p:nvSpPr>
        <p:spPr>
          <a:xfrm flipH="1" rot="-5400000">
            <a:off x="2591904" y="-628423"/>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4" name="Google Shape;734;p17"/>
          <p:cNvGrpSpPr/>
          <p:nvPr/>
        </p:nvGrpSpPr>
        <p:grpSpPr>
          <a:xfrm>
            <a:off x="7956293" y="4342954"/>
            <a:ext cx="935444" cy="800551"/>
            <a:chOff x="1889625" y="2786025"/>
            <a:chExt cx="201800" cy="172700"/>
          </a:xfrm>
        </p:grpSpPr>
        <p:sp>
          <p:nvSpPr>
            <p:cNvPr id="735" name="Google Shape;735;p17"/>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7"/>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7"/>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7"/>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7"/>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7"/>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7"/>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7"/>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7"/>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7"/>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7"/>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17"/>
          <p:cNvSpPr/>
          <p:nvPr/>
        </p:nvSpPr>
        <p:spPr>
          <a:xfrm rot="1016195">
            <a:off x="6932794"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7"/>
          <p:cNvSpPr/>
          <p:nvPr/>
        </p:nvSpPr>
        <p:spPr>
          <a:xfrm rot="2700000">
            <a:off x="3062850" y="4500116"/>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17"/>
          <p:cNvGrpSpPr/>
          <p:nvPr/>
        </p:nvGrpSpPr>
        <p:grpSpPr>
          <a:xfrm rot="-4342040">
            <a:off x="3294015" y="-1350888"/>
            <a:ext cx="1958490" cy="1783657"/>
            <a:chOff x="5872225" y="2998275"/>
            <a:chExt cx="378350" cy="344575"/>
          </a:xfrm>
        </p:grpSpPr>
        <p:sp>
          <p:nvSpPr>
            <p:cNvPr id="749" name="Google Shape;749;p17"/>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7"/>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7"/>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7"/>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7"/>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7"/>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7"/>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7"/>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7"/>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7"/>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7"/>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17"/>
          <p:cNvGrpSpPr/>
          <p:nvPr/>
        </p:nvGrpSpPr>
        <p:grpSpPr>
          <a:xfrm rot="10166185">
            <a:off x="3777753" y="4974055"/>
            <a:ext cx="610177" cy="605857"/>
            <a:chOff x="4967275" y="3477225"/>
            <a:chExt cx="328425" cy="326100"/>
          </a:xfrm>
        </p:grpSpPr>
        <p:sp>
          <p:nvSpPr>
            <p:cNvPr id="761" name="Google Shape;761;p17"/>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7"/>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7"/>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7"/>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7"/>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7"/>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7"/>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7"/>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7"/>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7"/>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7"/>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7"/>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7"/>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9" name="Google Shape;779;p17"/>
          <p:cNvSpPr/>
          <p:nvPr/>
        </p:nvSpPr>
        <p:spPr>
          <a:xfrm>
            <a:off x="7733175" y="-241575"/>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2" name="Google Shape;782;p18"/>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accent1"/>
              </a:buClr>
              <a:buSzPts val="1100"/>
              <a:buAutoNum type="arabicPeriod"/>
              <a:defRPr sz="1200"/>
            </a:lvl1pPr>
            <a:lvl2pPr indent="-298450" lvl="1" marL="914400" algn="l">
              <a:lnSpc>
                <a:spcPct val="100000"/>
              </a:lnSpc>
              <a:spcBef>
                <a:spcPts val="0"/>
              </a:spcBef>
              <a:spcAft>
                <a:spcPts val="0"/>
              </a:spcAft>
              <a:buClr>
                <a:schemeClr val="dk1"/>
              </a:buClr>
              <a:buSzPts val="1100"/>
              <a:buFont typeface="Arial"/>
              <a:buAutoNum type="alphaLcPeriod"/>
              <a:defRPr/>
            </a:lvl2pPr>
            <a:lvl3pPr indent="-298450" lvl="2" marL="1371600" algn="l">
              <a:lnSpc>
                <a:spcPct val="100000"/>
              </a:lnSpc>
              <a:spcBef>
                <a:spcPts val="1600"/>
              </a:spcBef>
              <a:spcAft>
                <a:spcPts val="0"/>
              </a:spcAft>
              <a:buClr>
                <a:schemeClr val="dk1"/>
              </a:buClr>
              <a:buSzPts val="1100"/>
              <a:buFont typeface="Arial"/>
              <a:buAutoNum type="romanLcPeriod"/>
              <a:defRPr/>
            </a:lvl3pPr>
            <a:lvl4pPr indent="-298450" lvl="3" marL="1828800" algn="l">
              <a:lnSpc>
                <a:spcPct val="100000"/>
              </a:lnSpc>
              <a:spcBef>
                <a:spcPts val="1600"/>
              </a:spcBef>
              <a:spcAft>
                <a:spcPts val="0"/>
              </a:spcAft>
              <a:buClr>
                <a:schemeClr val="dk1"/>
              </a:buClr>
              <a:buSzPts val="1100"/>
              <a:buFont typeface="Arial"/>
              <a:buAutoNum type="arabicPeriod"/>
              <a:defRPr/>
            </a:lvl4pPr>
            <a:lvl5pPr indent="-298450" lvl="4" marL="2286000" algn="l">
              <a:lnSpc>
                <a:spcPct val="100000"/>
              </a:lnSpc>
              <a:spcBef>
                <a:spcPts val="1600"/>
              </a:spcBef>
              <a:spcAft>
                <a:spcPts val="0"/>
              </a:spcAft>
              <a:buClr>
                <a:schemeClr val="dk1"/>
              </a:buClr>
              <a:buSzPts val="1100"/>
              <a:buFont typeface="Arial"/>
              <a:buAutoNum type="alphaLcPeriod"/>
              <a:defRPr/>
            </a:lvl5pPr>
            <a:lvl6pPr indent="-298450" lvl="5" marL="2743200" algn="l">
              <a:lnSpc>
                <a:spcPct val="100000"/>
              </a:lnSpc>
              <a:spcBef>
                <a:spcPts val="1600"/>
              </a:spcBef>
              <a:spcAft>
                <a:spcPts val="0"/>
              </a:spcAft>
              <a:buClr>
                <a:schemeClr val="dk1"/>
              </a:buClr>
              <a:buSzPts val="1100"/>
              <a:buFont typeface="Arial"/>
              <a:buAutoNum type="romanLcPeriod"/>
              <a:defRPr/>
            </a:lvl6pPr>
            <a:lvl7pPr indent="-298450" lvl="6" marL="3200400" algn="l">
              <a:lnSpc>
                <a:spcPct val="100000"/>
              </a:lnSpc>
              <a:spcBef>
                <a:spcPts val="1600"/>
              </a:spcBef>
              <a:spcAft>
                <a:spcPts val="0"/>
              </a:spcAft>
              <a:buClr>
                <a:schemeClr val="dk1"/>
              </a:buClr>
              <a:buSzPts val="1100"/>
              <a:buFont typeface="Arial"/>
              <a:buAutoNum type="arabicPeriod"/>
              <a:defRPr/>
            </a:lvl7pPr>
            <a:lvl8pPr indent="-298450" lvl="7" marL="3657600" algn="l">
              <a:lnSpc>
                <a:spcPct val="100000"/>
              </a:lnSpc>
              <a:spcBef>
                <a:spcPts val="1600"/>
              </a:spcBef>
              <a:spcAft>
                <a:spcPts val="0"/>
              </a:spcAft>
              <a:buClr>
                <a:schemeClr val="dk1"/>
              </a:buClr>
              <a:buSzPts val="1100"/>
              <a:buFont typeface="Arial"/>
              <a:buAutoNum type="alphaLcPeriod"/>
              <a:defRPr/>
            </a:lvl8pPr>
            <a:lvl9pPr indent="-298450" lvl="8" marL="4114800" algn="l">
              <a:lnSpc>
                <a:spcPct val="100000"/>
              </a:lnSpc>
              <a:spcBef>
                <a:spcPts val="1600"/>
              </a:spcBef>
              <a:spcAft>
                <a:spcPts val="1600"/>
              </a:spcAft>
              <a:buClr>
                <a:schemeClr val="dk1"/>
              </a:buClr>
              <a:buSzPts val="1100"/>
              <a:buFont typeface="Arial"/>
              <a:buAutoNum type="romanLcPeriod"/>
              <a:defRPr/>
            </a:lvl9pPr>
          </a:lstStyle>
          <a:p/>
        </p:txBody>
      </p:sp>
      <p:sp>
        <p:nvSpPr>
          <p:cNvPr id="783" name="Google Shape;783;p18"/>
          <p:cNvSpPr/>
          <p:nvPr/>
        </p:nvSpPr>
        <p:spPr>
          <a:xfrm>
            <a:off x="-289225" y="310692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8"/>
          <p:cNvSpPr/>
          <p:nvPr/>
        </p:nvSpPr>
        <p:spPr>
          <a:xfrm>
            <a:off x="7556900" y="-364325"/>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5" name="Google Shape;785;p18"/>
          <p:cNvGrpSpPr/>
          <p:nvPr/>
        </p:nvGrpSpPr>
        <p:grpSpPr>
          <a:xfrm>
            <a:off x="8123168" y="131504"/>
            <a:ext cx="935444" cy="800551"/>
            <a:chOff x="1889625" y="2786025"/>
            <a:chExt cx="201800" cy="172700"/>
          </a:xfrm>
        </p:grpSpPr>
        <p:sp>
          <p:nvSpPr>
            <p:cNvPr id="786" name="Google Shape;786;p18"/>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8"/>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8"/>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8"/>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8"/>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8"/>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8"/>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8"/>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8"/>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8"/>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8"/>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7" name="Google Shape;797;p18"/>
          <p:cNvSpPr/>
          <p:nvPr/>
        </p:nvSpPr>
        <p:spPr>
          <a:xfrm rot="1016195">
            <a:off x="6932794"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8"/>
          <p:cNvSpPr/>
          <p:nvPr/>
        </p:nvSpPr>
        <p:spPr>
          <a:xfrm>
            <a:off x="8348750" y="4603375"/>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9" name="Google Shape;799;p18"/>
          <p:cNvGrpSpPr/>
          <p:nvPr/>
        </p:nvGrpSpPr>
        <p:grpSpPr>
          <a:xfrm rot="5400000">
            <a:off x="-119316" y="3439327"/>
            <a:ext cx="765554" cy="391954"/>
            <a:chOff x="2199075" y="3828425"/>
            <a:chExt cx="275300" cy="140950"/>
          </a:xfrm>
        </p:grpSpPr>
        <p:sp>
          <p:nvSpPr>
            <p:cNvPr id="800" name="Google Shape;800;p18"/>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8"/>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8"/>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8"/>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8"/>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8"/>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8"/>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9" name="Google Shape;809;p18"/>
          <p:cNvSpPr/>
          <p:nvPr/>
        </p:nvSpPr>
        <p:spPr>
          <a:xfrm rot="8100000">
            <a:off x="-1068707" y="3204362"/>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0" name="Shape 810"/>
        <p:cNvGrpSpPr/>
        <p:nvPr/>
      </p:nvGrpSpPr>
      <p:grpSpPr>
        <a:xfrm>
          <a:off x="0" y="0"/>
          <a:ext cx="0" cy="0"/>
          <a:chOff x="0" y="0"/>
          <a:chExt cx="0" cy="0"/>
        </a:xfrm>
      </p:grpSpPr>
      <p:sp>
        <p:nvSpPr>
          <p:cNvPr id="811" name="Google Shape;811;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2" name="Google Shape;812;p19"/>
          <p:cNvSpPr/>
          <p:nvPr/>
        </p:nvSpPr>
        <p:spPr>
          <a:xfrm>
            <a:off x="-289250" y="-53897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9"/>
          <p:cNvSpPr/>
          <p:nvPr/>
        </p:nvSpPr>
        <p:spPr>
          <a:xfrm>
            <a:off x="7718125" y="-65440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19"/>
          <p:cNvGrpSpPr/>
          <p:nvPr/>
        </p:nvGrpSpPr>
        <p:grpSpPr>
          <a:xfrm rot="5400000">
            <a:off x="-186791" y="51389"/>
            <a:ext cx="765554" cy="391954"/>
            <a:chOff x="2199075" y="3828425"/>
            <a:chExt cx="275300" cy="140950"/>
          </a:xfrm>
        </p:grpSpPr>
        <p:sp>
          <p:nvSpPr>
            <p:cNvPr id="815" name="Google Shape;815;p19"/>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9"/>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 name="Google Shape;824;p19"/>
          <p:cNvSpPr/>
          <p:nvPr/>
        </p:nvSpPr>
        <p:spPr>
          <a:xfrm rot="8100000">
            <a:off x="-1068732" y="-441538"/>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p19"/>
          <p:cNvGrpSpPr/>
          <p:nvPr/>
        </p:nvGrpSpPr>
        <p:grpSpPr>
          <a:xfrm rot="1607553">
            <a:off x="8411815" y="-141355"/>
            <a:ext cx="595434" cy="748559"/>
            <a:chOff x="5538225" y="3124650"/>
            <a:chExt cx="290475" cy="365175"/>
          </a:xfrm>
        </p:grpSpPr>
        <p:sp>
          <p:nvSpPr>
            <p:cNvPr id="826" name="Google Shape;826;p19"/>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9"/>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9"/>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9"/>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9"/>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9"/>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9"/>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9"/>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9"/>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9"/>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9"/>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9"/>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9"/>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9"/>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50" name="Shape 850"/>
        <p:cNvGrpSpPr/>
        <p:nvPr/>
      </p:nvGrpSpPr>
      <p:grpSpPr>
        <a:xfrm>
          <a:off x="0" y="0"/>
          <a:ext cx="0" cy="0"/>
          <a:chOff x="0" y="0"/>
          <a:chExt cx="0" cy="0"/>
        </a:xfrm>
      </p:grpSpPr>
      <p:sp>
        <p:nvSpPr>
          <p:cNvPr id="851" name="Google Shape;851;p20"/>
          <p:cNvSpPr txBox="1"/>
          <p:nvPr>
            <p:ph idx="1" type="body"/>
          </p:nvPr>
        </p:nvSpPr>
        <p:spPr>
          <a:xfrm>
            <a:off x="720000" y="1504653"/>
            <a:ext cx="3843000" cy="24435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852" name="Google Shape;852;p20"/>
          <p:cNvSpPr txBox="1"/>
          <p:nvPr>
            <p:ph type="title"/>
          </p:nvPr>
        </p:nvSpPr>
        <p:spPr>
          <a:xfrm>
            <a:off x="720000" y="445525"/>
            <a:ext cx="3843000" cy="107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53" name="Google Shape;853;p20"/>
          <p:cNvSpPr/>
          <p:nvPr/>
        </p:nvSpPr>
        <p:spPr>
          <a:xfrm>
            <a:off x="4562850" y="-76255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0"/>
          <p:cNvSpPr/>
          <p:nvPr/>
        </p:nvSpPr>
        <p:spPr>
          <a:xfrm rot="1502363">
            <a:off x="-329424" y="4479120"/>
            <a:ext cx="2982355" cy="1669345"/>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0"/>
          <p:cNvSpPr/>
          <p:nvPr/>
        </p:nvSpPr>
        <p:spPr>
          <a:xfrm rot="486177">
            <a:off x="-1297" y="4319525"/>
            <a:ext cx="863502" cy="962249"/>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0"/>
          <p:cNvSpPr/>
          <p:nvPr/>
        </p:nvSpPr>
        <p:spPr>
          <a:xfrm rot="-7670957">
            <a:off x="4200223" y="4692192"/>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 name="Google Shape;857;p20"/>
          <p:cNvGrpSpPr/>
          <p:nvPr/>
        </p:nvGrpSpPr>
        <p:grpSpPr>
          <a:xfrm rot="-10313872">
            <a:off x="1018770" y="4415891"/>
            <a:ext cx="1174888" cy="598926"/>
            <a:chOff x="5901225" y="2712325"/>
            <a:chExt cx="488600" cy="249075"/>
          </a:xfrm>
        </p:grpSpPr>
        <p:sp>
          <p:nvSpPr>
            <p:cNvPr id="858" name="Google Shape;858;p20"/>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0"/>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0"/>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0"/>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0"/>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0"/>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0"/>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0"/>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0"/>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0"/>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0"/>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0"/>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0"/>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0"/>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0"/>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0"/>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0"/>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0"/>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0"/>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0"/>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0"/>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0"/>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0"/>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0"/>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2" name="Google Shape;882;p20"/>
          <p:cNvSpPr/>
          <p:nvPr/>
        </p:nvSpPr>
        <p:spPr>
          <a:xfrm>
            <a:off x="-1416888" y="-166178"/>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3" name="Google Shape;883;p20"/>
          <p:cNvGrpSpPr/>
          <p:nvPr/>
        </p:nvGrpSpPr>
        <p:grpSpPr>
          <a:xfrm flipH="1" rot="3522876">
            <a:off x="5105469" y="74506"/>
            <a:ext cx="595436" cy="748561"/>
            <a:chOff x="5538225" y="3124650"/>
            <a:chExt cx="290475" cy="365175"/>
          </a:xfrm>
        </p:grpSpPr>
        <p:sp>
          <p:nvSpPr>
            <p:cNvPr id="884" name="Google Shape;884;p20"/>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0"/>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0"/>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0"/>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0"/>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0"/>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0"/>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0"/>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0"/>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0"/>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0"/>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0"/>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0"/>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0"/>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0"/>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0"/>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0"/>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0"/>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0"/>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0"/>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0"/>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0"/>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0"/>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0"/>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20"/>
          <p:cNvSpPr/>
          <p:nvPr/>
        </p:nvSpPr>
        <p:spPr>
          <a:xfrm>
            <a:off x="-2597781" y="-264281"/>
            <a:ext cx="2982443" cy="1669394"/>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0"/>
          <p:cNvSpPr/>
          <p:nvPr/>
        </p:nvSpPr>
        <p:spPr>
          <a:xfrm>
            <a:off x="3846725" y="471202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0" name="Google Shape;910;p20"/>
          <p:cNvGrpSpPr/>
          <p:nvPr/>
        </p:nvGrpSpPr>
        <p:grpSpPr>
          <a:xfrm flipH="1" rot="10800000">
            <a:off x="4368289" y="4460534"/>
            <a:ext cx="1068863" cy="498077"/>
            <a:chOff x="4542650" y="2993200"/>
            <a:chExt cx="640575" cy="298500"/>
          </a:xfrm>
        </p:grpSpPr>
        <p:sp>
          <p:nvSpPr>
            <p:cNvPr id="911" name="Google Shape;911;p20"/>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0"/>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0"/>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0"/>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0"/>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0"/>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17" name="Shape 917"/>
        <p:cNvGrpSpPr/>
        <p:nvPr/>
      </p:nvGrpSpPr>
      <p:grpSpPr>
        <a:xfrm>
          <a:off x="0" y="0"/>
          <a:ext cx="0" cy="0"/>
          <a:chOff x="0" y="0"/>
          <a:chExt cx="0" cy="0"/>
        </a:xfrm>
      </p:grpSpPr>
      <p:sp>
        <p:nvSpPr>
          <p:cNvPr id="918" name="Google Shape;918;p21"/>
          <p:cNvSpPr/>
          <p:nvPr/>
        </p:nvSpPr>
        <p:spPr>
          <a:xfrm rot="401871">
            <a:off x="-887509" y="4368374"/>
            <a:ext cx="2498886" cy="1464116"/>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1"/>
          <p:cNvSpPr/>
          <p:nvPr/>
        </p:nvSpPr>
        <p:spPr>
          <a:xfrm rot="5400000">
            <a:off x="-706175" y="-1071174"/>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1"/>
          <p:cNvSpPr/>
          <p:nvPr/>
        </p:nvSpPr>
        <p:spPr>
          <a:xfrm flipH="1" rot="-2119308">
            <a:off x="7642981" y="4260395"/>
            <a:ext cx="2399101" cy="1680066"/>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1"/>
          <p:cNvSpPr/>
          <p:nvPr/>
        </p:nvSpPr>
        <p:spPr>
          <a:xfrm flipH="1">
            <a:off x="7765315" y="-474741"/>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2" name="Google Shape;922;p21"/>
          <p:cNvGrpSpPr/>
          <p:nvPr/>
        </p:nvGrpSpPr>
        <p:grpSpPr>
          <a:xfrm flipH="1" rot="-5400000">
            <a:off x="7919037" y="4223550"/>
            <a:ext cx="935444" cy="800551"/>
            <a:chOff x="1889625" y="2786025"/>
            <a:chExt cx="201800" cy="172700"/>
          </a:xfrm>
        </p:grpSpPr>
        <p:sp>
          <p:nvSpPr>
            <p:cNvPr id="923" name="Google Shape;923;p21"/>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1"/>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1"/>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1"/>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1"/>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1"/>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1"/>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1"/>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1"/>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1"/>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1"/>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4" name="Google Shape;934;p21"/>
          <p:cNvSpPr/>
          <p:nvPr/>
        </p:nvSpPr>
        <p:spPr>
          <a:xfrm rot="1016195">
            <a:off x="-948350" y="4158282"/>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1"/>
          <p:cNvSpPr/>
          <p:nvPr/>
        </p:nvSpPr>
        <p:spPr>
          <a:xfrm rot="8100000">
            <a:off x="-161888" y="-43791"/>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21"/>
          <p:cNvGrpSpPr/>
          <p:nvPr/>
        </p:nvGrpSpPr>
        <p:grpSpPr>
          <a:xfrm rot="1057960">
            <a:off x="8056817" y="81067"/>
            <a:ext cx="1958490" cy="1783657"/>
            <a:chOff x="5872225" y="2998275"/>
            <a:chExt cx="378350" cy="344575"/>
          </a:xfrm>
        </p:grpSpPr>
        <p:sp>
          <p:nvSpPr>
            <p:cNvPr id="937" name="Google Shape;937;p21"/>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1"/>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1"/>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1"/>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1"/>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1"/>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1"/>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1"/>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1"/>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1"/>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1"/>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21"/>
          <p:cNvGrpSpPr/>
          <p:nvPr/>
        </p:nvGrpSpPr>
        <p:grpSpPr>
          <a:xfrm rot="-6033815">
            <a:off x="489580" y="366699"/>
            <a:ext cx="610177" cy="605857"/>
            <a:chOff x="4967275" y="3477225"/>
            <a:chExt cx="328425" cy="326100"/>
          </a:xfrm>
        </p:grpSpPr>
        <p:sp>
          <p:nvSpPr>
            <p:cNvPr id="949" name="Google Shape;949;p21"/>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1"/>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1"/>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1"/>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1"/>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1"/>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1"/>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1"/>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1"/>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1"/>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1"/>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1"/>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1"/>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1"/>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1"/>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1"/>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1"/>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1"/>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7" name="Google Shape;967;p21"/>
          <p:cNvSpPr/>
          <p:nvPr/>
        </p:nvSpPr>
        <p:spPr>
          <a:xfrm>
            <a:off x="521618" y="4866279"/>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8" name="Google Shape;968;p21"/>
          <p:cNvGrpSpPr/>
          <p:nvPr/>
        </p:nvGrpSpPr>
        <p:grpSpPr>
          <a:xfrm flipH="1" rot="10800000">
            <a:off x="4037568" y="4612934"/>
            <a:ext cx="1068863" cy="498077"/>
            <a:chOff x="4542650" y="2993200"/>
            <a:chExt cx="640575" cy="298500"/>
          </a:xfrm>
        </p:grpSpPr>
        <p:sp>
          <p:nvSpPr>
            <p:cNvPr id="969" name="Google Shape;969;p21"/>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1"/>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1"/>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1"/>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1"/>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1"/>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5" name="Google Shape;975;p21"/>
          <p:cNvSpPr/>
          <p:nvPr/>
        </p:nvSpPr>
        <p:spPr>
          <a:xfrm>
            <a:off x="4140253" y="-556075"/>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1"/>
          <p:cNvSpPr txBox="1"/>
          <p:nvPr>
            <p:ph type="title"/>
          </p:nvPr>
        </p:nvSpPr>
        <p:spPr>
          <a:xfrm>
            <a:off x="1388100" y="1245900"/>
            <a:ext cx="6367800" cy="265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3"/>
          <p:cNvSpPr txBox="1"/>
          <p:nvPr>
            <p:ph type="ctrTitle"/>
          </p:nvPr>
        </p:nvSpPr>
        <p:spPr>
          <a:xfrm>
            <a:off x="720000" y="1485440"/>
            <a:ext cx="4507800" cy="172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0" name="Google Shape;90;p3"/>
          <p:cNvSpPr txBox="1"/>
          <p:nvPr>
            <p:ph idx="1" type="subTitle"/>
          </p:nvPr>
        </p:nvSpPr>
        <p:spPr>
          <a:xfrm>
            <a:off x="720000" y="3244815"/>
            <a:ext cx="4507800" cy="40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1" name="Google Shape;91;p3"/>
          <p:cNvSpPr/>
          <p:nvPr/>
        </p:nvSpPr>
        <p:spPr>
          <a:xfrm>
            <a:off x="5556400" y="-294212"/>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rot="996745">
            <a:off x="-534652" y="4188223"/>
            <a:ext cx="3041457" cy="2129901"/>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3"/>
          <p:cNvGrpSpPr/>
          <p:nvPr/>
        </p:nvGrpSpPr>
        <p:grpSpPr>
          <a:xfrm rot="-4646582">
            <a:off x="6140911" y="4285465"/>
            <a:ext cx="595422" cy="754819"/>
            <a:chOff x="610150" y="2836325"/>
            <a:chExt cx="257000" cy="325800"/>
          </a:xfrm>
        </p:grpSpPr>
        <p:sp>
          <p:nvSpPr>
            <p:cNvPr id="94" name="Google Shape;94;p3"/>
            <p:cNvSpPr/>
            <p:nvPr/>
          </p:nvSpPr>
          <p:spPr>
            <a:xfrm>
              <a:off x="660300" y="2870525"/>
              <a:ext cx="44150" cy="46425"/>
            </a:xfrm>
            <a:custGeom>
              <a:rect b="b" l="l" r="r" t="t"/>
              <a:pathLst>
                <a:path extrusionOk="0" h="1857" w="1766">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735300" y="2836325"/>
              <a:ext cx="44000" cy="46400"/>
            </a:xfrm>
            <a:custGeom>
              <a:rect b="b" l="l" r="r" t="t"/>
              <a:pathLst>
                <a:path extrusionOk="0" h="1856" w="176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693275" y="2922675"/>
              <a:ext cx="44000" cy="46375"/>
            </a:xfrm>
            <a:custGeom>
              <a:rect b="b" l="l" r="r" t="t"/>
              <a:pathLst>
                <a:path extrusionOk="0" h="1855" w="176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823000" y="2879275"/>
              <a:ext cx="44150" cy="46500"/>
            </a:xfrm>
            <a:custGeom>
              <a:rect b="b" l="l" r="r" t="t"/>
              <a:pathLst>
                <a:path extrusionOk="0" h="1860" w="1766">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762275" y="2906100"/>
              <a:ext cx="44000" cy="46400"/>
            </a:xfrm>
            <a:custGeom>
              <a:rect b="b" l="l" r="r" t="t"/>
              <a:pathLst>
                <a:path extrusionOk="0" h="1856" w="176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711050" y="2999025"/>
              <a:ext cx="44150" cy="46500"/>
            </a:xfrm>
            <a:custGeom>
              <a:rect b="b" l="l" r="r" t="t"/>
              <a:pathLst>
                <a:path extrusionOk="0" h="1860" w="1766">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801075" y="2946900"/>
              <a:ext cx="44000" cy="46500"/>
            </a:xfrm>
            <a:custGeom>
              <a:rect b="b" l="l" r="r" t="t"/>
              <a:pathLst>
                <a:path extrusionOk="0" h="1860" w="176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637600" y="2972800"/>
              <a:ext cx="44150" cy="46500"/>
            </a:xfrm>
            <a:custGeom>
              <a:rect b="b" l="l" r="r" t="t"/>
              <a:pathLst>
                <a:path extrusionOk="0" h="1860" w="1766">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610150" y="3115750"/>
              <a:ext cx="44150" cy="46375"/>
            </a:xfrm>
            <a:custGeom>
              <a:rect b="b" l="l" r="r" t="t"/>
              <a:pathLst>
                <a:path extrusionOk="0" h="1855" w="1766">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704925" y="3053925"/>
              <a:ext cx="44025" cy="46350"/>
            </a:xfrm>
            <a:custGeom>
              <a:rect b="b" l="l" r="r" t="t"/>
              <a:pathLst>
                <a:path extrusionOk="0" h="1854" w="1761">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625325" y="3045350"/>
              <a:ext cx="44000" cy="46400"/>
            </a:xfrm>
            <a:custGeom>
              <a:rect b="b" l="l" r="r" t="t"/>
              <a:pathLst>
                <a:path extrusionOk="0" h="1856" w="176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3"/>
          <p:cNvSpPr/>
          <p:nvPr/>
        </p:nvSpPr>
        <p:spPr>
          <a:xfrm flipH="1" rot="7670957">
            <a:off x="-578253" y="-907583"/>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rgbClr val="85C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3"/>
          <p:cNvGrpSpPr/>
          <p:nvPr/>
        </p:nvGrpSpPr>
        <p:grpSpPr>
          <a:xfrm flipH="1" rot="7670957">
            <a:off x="39529" y="269110"/>
            <a:ext cx="1174864" cy="598914"/>
            <a:chOff x="5901225" y="2712325"/>
            <a:chExt cx="488600" cy="249075"/>
          </a:xfrm>
        </p:grpSpPr>
        <p:sp>
          <p:nvSpPr>
            <p:cNvPr id="107" name="Google Shape;107;p3"/>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
          <p:cNvSpPr/>
          <p:nvPr/>
        </p:nvSpPr>
        <p:spPr>
          <a:xfrm>
            <a:off x="-993587" y="-445025"/>
            <a:ext cx="2690177" cy="183198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 name="Google Shape;132;p3"/>
          <p:cNvGrpSpPr/>
          <p:nvPr/>
        </p:nvGrpSpPr>
        <p:grpSpPr>
          <a:xfrm rot="1607553">
            <a:off x="261040" y="4288595"/>
            <a:ext cx="595434" cy="748559"/>
            <a:chOff x="5538225" y="3124650"/>
            <a:chExt cx="290475" cy="365175"/>
          </a:xfrm>
        </p:grpSpPr>
        <p:sp>
          <p:nvSpPr>
            <p:cNvPr id="133" name="Google Shape;133;p3"/>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3"/>
          <p:cNvSpPr/>
          <p:nvPr/>
        </p:nvSpPr>
        <p:spPr>
          <a:xfrm>
            <a:off x="1862037" y="4804972"/>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3"/>
          <p:cNvGrpSpPr/>
          <p:nvPr/>
        </p:nvGrpSpPr>
        <p:grpSpPr>
          <a:xfrm>
            <a:off x="2892177" y="4604594"/>
            <a:ext cx="610181" cy="605861"/>
            <a:chOff x="4967275" y="3477225"/>
            <a:chExt cx="328425" cy="326100"/>
          </a:xfrm>
        </p:grpSpPr>
        <p:sp>
          <p:nvSpPr>
            <p:cNvPr id="159" name="Google Shape;159;p3"/>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rgbClr val="BFDA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3"/>
          <p:cNvSpPr/>
          <p:nvPr/>
        </p:nvSpPr>
        <p:spPr>
          <a:xfrm rot="5003595">
            <a:off x="2017901" y="4642767"/>
            <a:ext cx="2040080" cy="1426909"/>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403175" y="2015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3"/>
          <p:cNvGrpSpPr/>
          <p:nvPr/>
        </p:nvGrpSpPr>
        <p:grpSpPr>
          <a:xfrm rot="-3447287">
            <a:off x="2526864" y="-1199891"/>
            <a:ext cx="1958475" cy="1783644"/>
            <a:chOff x="5872225" y="2998275"/>
            <a:chExt cx="378350" cy="344575"/>
          </a:xfrm>
        </p:grpSpPr>
        <p:sp>
          <p:nvSpPr>
            <p:cNvPr id="180" name="Google Shape;180;p3"/>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77" name="Shape 977"/>
        <p:cNvGrpSpPr/>
        <p:nvPr/>
      </p:nvGrpSpPr>
      <p:grpSpPr>
        <a:xfrm>
          <a:off x="0" y="0"/>
          <a:ext cx="0" cy="0"/>
          <a:chOff x="0" y="0"/>
          <a:chExt cx="0" cy="0"/>
        </a:xfrm>
      </p:grpSpPr>
      <p:sp>
        <p:nvSpPr>
          <p:cNvPr id="978" name="Google Shape;978;p22"/>
          <p:cNvSpPr txBox="1"/>
          <p:nvPr>
            <p:ph type="title"/>
          </p:nvPr>
        </p:nvSpPr>
        <p:spPr>
          <a:xfrm>
            <a:off x="4786338" y="1496925"/>
            <a:ext cx="2927100" cy="8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79" name="Google Shape;979;p22"/>
          <p:cNvSpPr txBox="1"/>
          <p:nvPr>
            <p:ph idx="1" type="subTitle"/>
          </p:nvPr>
        </p:nvSpPr>
        <p:spPr>
          <a:xfrm>
            <a:off x="4786063" y="2411488"/>
            <a:ext cx="2927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80" name="Google Shape;980;p22"/>
          <p:cNvSpPr/>
          <p:nvPr/>
        </p:nvSpPr>
        <p:spPr>
          <a:xfrm>
            <a:off x="7361875" y="3464488"/>
            <a:ext cx="3566979" cy="2278025"/>
          </a:xfrm>
          <a:custGeom>
            <a:rect b="b" l="l" r="r" t="t"/>
            <a:pathLst>
              <a:path extrusionOk="0" h="50083" w="78421">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1" name="Google Shape;981;p22"/>
          <p:cNvGrpSpPr/>
          <p:nvPr/>
        </p:nvGrpSpPr>
        <p:grpSpPr>
          <a:xfrm flipH="1" rot="-1607553">
            <a:off x="7922565" y="4229233"/>
            <a:ext cx="595434" cy="748559"/>
            <a:chOff x="5538225" y="3124650"/>
            <a:chExt cx="290475" cy="365175"/>
          </a:xfrm>
        </p:grpSpPr>
        <p:sp>
          <p:nvSpPr>
            <p:cNvPr id="982" name="Google Shape;982;p22"/>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2"/>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2"/>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2"/>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2"/>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2"/>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2"/>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2"/>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2"/>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2"/>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2"/>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2"/>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2"/>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2"/>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2"/>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2"/>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2"/>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2"/>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2"/>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2"/>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2"/>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2"/>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2"/>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2"/>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6" name="Google Shape;1006;p22"/>
          <p:cNvSpPr/>
          <p:nvPr/>
        </p:nvSpPr>
        <p:spPr>
          <a:xfrm>
            <a:off x="7713450" y="-731100"/>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7" name="Google Shape;1007;p22"/>
          <p:cNvGrpSpPr/>
          <p:nvPr/>
        </p:nvGrpSpPr>
        <p:grpSpPr>
          <a:xfrm>
            <a:off x="3045477" y="-6"/>
            <a:ext cx="610181" cy="605861"/>
            <a:chOff x="4967275" y="3477225"/>
            <a:chExt cx="328425" cy="326100"/>
          </a:xfrm>
        </p:grpSpPr>
        <p:sp>
          <p:nvSpPr>
            <p:cNvPr id="1008" name="Google Shape;1008;p22"/>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2"/>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2"/>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2"/>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2"/>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2"/>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2"/>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2"/>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2"/>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2"/>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2"/>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2"/>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2"/>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2"/>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2"/>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2"/>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2"/>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2"/>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6" name="Google Shape;1026;p22"/>
          <p:cNvSpPr/>
          <p:nvPr/>
        </p:nvSpPr>
        <p:spPr>
          <a:xfrm rot="-417357">
            <a:off x="2702909" y="-1013091"/>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2"/>
          <p:cNvSpPr/>
          <p:nvPr/>
        </p:nvSpPr>
        <p:spPr>
          <a:xfrm>
            <a:off x="2204894" y="4135213"/>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2"/>
          <p:cNvSpPr/>
          <p:nvPr/>
        </p:nvSpPr>
        <p:spPr>
          <a:xfrm>
            <a:off x="3204975" y="4768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9" name="Google Shape;1029;p22"/>
          <p:cNvGrpSpPr/>
          <p:nvPr/>
        </p:nvGrpSpPr>
        <p:grpSpPr>
          <a:xfrm>
            <a:off x="7862258" y="-1074688"/>
            <a:ext cx="1958491" cy="1783658"/>
            <a:chOff x="5872225" y="2998275"/>
            <a:chExt cx="378350" cy="344575"/>
          </a:xfrm>
        </p:grpSpPr>
        <p:sp>
          <p:nvSpPr>
            <p:cNvPr id="1030" name="Google Shape;1030;p22"/>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2"/>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2"/>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2"/>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2"/>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2"/>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2"/>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2"/>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2"/>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2"/>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2"/>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1" name="Google Shape;1041;p22"/>
          <p:cNvGrpSpPr/>
          <p:nvPr/>
        </p:nvGrpSpPr>
        <p:grpSpPr>
          <a:xfrm>
            <a:off x="3655647" y="4574717"/>
            <a:ext cx="610186" cy="497085"/>
            <a:chOff x="1646700" y="3284800"/>
            <a:chExt cx="250600" cy="204150"/>
          </a:xfrm>
        </p:grpSpPr>
        <p:sp>
          <p:nvSpPr>
            <p:cNvPr id="1042" name="Google Shape;1042;p22"/>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2"/>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2"/>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2"/>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2"/>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2"/>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2"/>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2"/>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2"/>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2"/>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2"/>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2"/>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2"/>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2"/>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2"/>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057" name="Shape 1057"/>
        <p:cNvGrpSpPr/>
        <p:nvPr/>
      </p:nvGrpSpPr>
      <p:grpSpPr>
        <a:xfrm>
          <a:off x="0" y="0"/>
          <a:ext cx="0" cy="0"/>
          <a:chOff x="0" y="0"/>
          <a:chExt cx="0" cy="0"/>
        </a:xfrm>
      </p:grpSpPr>
      <p:sp>
        <p:nvSpPr>
          <p:cNvPr id="1058" name="Google Shape;1058;p23"/>
          <p:cNvSpPr txBox="1"/>
          <p:nvPr>
            <p:ph type="title"/>
          </p:nvPr>
        </p:nvSpPr>
        <p:spPr>
          <a:xfrm>
            <a:off x="572000" y="435375"/>
            <a:ext cx="36243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059" name="Shape 1059"/>
        <p:cNvGrpSpPr/>
        <p:nvPr/>
      </p:nvGrpSpPr>
      <p:grpSpPr>
        <a:xfrm>
          <a:off x="0" y="0"/>
          <a:ext cx="0" cy="0"/>
          <a:chOff x="0" y="0"/>
          <a:chExt cx="0" cy="0"/>
        </a:xfrm>
      </p:grpSpPr>
      <p:sp>
        <p:nvSpPr>
          <p:cNvPr id="1060" name="Google Shape;1060;p24"/>
          <p:cNvSpPr txBox="1"/>
          <p:nvPr>
            <p:ph type="title"/>
          </p:nvPr>
        </p:nvSpPr>
        <p:spPr>
          <a:xfrm>
            <a:off x="720000" y="1693000"/>
            <a:ext cx="4560600" cy="137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7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61" name="Google Shape;1061;p24"/>
          <p:cNvSpPr txBox="1"/>
          <p:nvPr>
            <p:ph idx="1" type="subTitle"/>
          </p:nvPr>
        </p:nvSpPr>
        <p:spPr>
          <a:xfrm>
            <a:off x="720000" y="3069700"/>
            <a:ext cx="4560600" cy="4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2" name="Google Shape;1062;p24"/>
          <p:cNvSpPr/>
          <p:nvPr/>
        </p:nvSpPr>
        <p:spPr>
          <a:xfrm>
            <a:off x="826513" y="4484575"/>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4"/>
          <p:cNvSpPr/>
          <p:nvPr/>
        </p:nvSpPr>
        <p:spPr>
          <a:xfrm flipH="1" rot="7670957">
            <a:off x="-1251529" y="-1108083"/>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4" name="Google Shape;1064;p24"/>
          <p:cNvGrpSpPr/>
          <p:nvPr/>
        </p:nvGrpSpPr>
        <p:grpSpPr>
          <a:xfrm flipH="1" rot="7670957">
            <a:off x="-100346" y="68610"/>
            <a:ext cx="1174864" cy="598914"/>
            <a:chOff x="5901225" y="2712325"/>
            <a:chExt cx="488600" cy="249075"/>
          </a:xfrm>
        </p:grpSpPr>
        <p:sp>
          <p:nvSpPr>
            <p:cNvPr id="1065" name="Google Shape;1065;p24"/>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4"/>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4"/>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4"/>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4"/>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4"/>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4"/>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4"/>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4"/>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4"/>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4"/>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4"/>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4"/>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4"/>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4"/>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4"/>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4"/>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4"/>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4"/>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4"/>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4"/>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4"/>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4"/>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4"/>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24"/>
          <p:cNvSpPr/>
          <p:nvPr/>
        </p:nvSpPr>
        <p:spPr>
          <a:xfrm>
            <a:off x="-1133463" y="-645525"/>
            <a:ext cx="2690177" cy="183198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4"/>
          <p:cNvSpPr/>
          <p:nvPr/>
        </p:nvSpPr>
        <p:spPr>
          <a:xfrm flipH="1">
            <a:off x="1781289" y="-166178"/>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4"/>
          <p:cNvSpPr/>
          <p:nvPr/>
        </p:nvSpPr>
        <p:spPr>
          <a:xfrm rot="-1187923">
            <a:off x="-49522" y="4489745"/>
            <a:ext cx="1193870" cy="91182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2" name="Google Shape;1092;p24"/>
          <p:cNvGrpSpPr/>
          <p:nvPr/>
        </p:nvGrpSpPr>
        <p:grpSpPr>
          <a:xfrm flipH="1" rot="3522876">
            <a:off x="778757" y="4306931"/>
            <a:ext cx="595436" cy="748561"/>
            <a:chOff x="5538225" y="3124650"/>
            <a:chExt cx="290475" cy="365175"/>
          </a:xfrm>
        </p:grpSpPr>
        <p:sp>
          <p:nvSpPr>
            <p:cNvPr id="1093" name="Google Shape;1093;p24"/>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4"/>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4"/>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4"/>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4"/>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4"/>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4"/>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4"/>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4"/>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4"/>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4"/>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4"/>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4"/>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4"/>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4"/>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4"/>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4"/>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4"/>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4"/>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4"/>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4"/>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4"/>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4"/>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4"/>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7" name="Google Shape;1117;p24"/>
          <p:cNvSpPr/>
          <p:nvPr/>
        </p:nvSpPr>
        <p:spPr>
          <a:xfrm rot="2476894">
            <a:off x="5903830" y="4692660"/>
            <a:ext cx="2690152" cy="183196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4"/>
          <p:cNvSpPr/>
          <p:nvPr/>
        </p:nvSpPr>
        <p:spPr>
          <a:xfrm rot="9206374">
            <a:off x="6208005" y="4904541"/>
            <a:ext cx="863490" cy="962235"/>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9" name="Shape 1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 and three columns 1">
    <p:spTree>
      <p:nvGrpSpPr>
        <p:cNvPr id="1120" name="Shape 1120"/>
        <p:cNvGrpSpPr/>
        <p:nvPr/>
      </p:nvGrpSpPr>
      <p:grpSpPr>
        <a:xfrm>
          <a:off x="0" y="0"/>
          <a:ext cx="0" cy="0"/>
          <a:chOff x="0" y="0"/>
          <a:chExt cx="0" cy="0"/>
        </a:xfrm>
      </p:grpSpPr>
      <p:sp>
        <p:nvSpPr>
          <p:cNvPr id="1121" name="Google Shape;1121;p26"/>
          <p:cNvSpPr txBox="1"/>
          <p:nvPr>
            <p:ph type="title"/>
          </p:nvPr>
        </p:nvSpPr>
        <p:spPr>
          <a:xfrm>
            <a:off x="1904300" y="445025"/>
            <a:ext cx="5335200" cy="10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22" name="Google Shape;1122;p26"/>
          <p:cNvSpPr txBox="1"/>
          <p:nvPr>
            <p:ph idx="1" type="subTitle"/>
          </p:nvPr>
        </p:nvSpPr>
        <p:spPr>
          <a:xfrm>
            <a:off x="859149" y="2850425"/>
            <a:ext cx="211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123" name="Google Shape;1123;p26"/>
          <p:cNvSpPr txBox="1"/>
          <p:nvPr>
            <p:ph idx="2" type="subTitle"/>
          </p:nvPr>
        </p:nvSpPr>
        <p:spPr>
          <a:xfrm>
            <a:off x="859150" y="3234200"/>
            <a:ext cx="2115600" cy="83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124" name="Google Shape;1124;p26"/>
          <p:cNvSpPr txBox="1"/>
          <p:nvPr>
            <p:ph idx="3" type="subTitle"/>
          </p:nvPr>
        </p:nvSpPr>
        <p:spPr>
          <a:xfrm>
            <a:off x="6169199" y="2850425"/>
            <a:ext cx="211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125" name="Google Shape;1125;p26"/>
          <p:cNvSpPr txBox="1"/>
          <p:nvPr>
            <p:ph idx="4" type="subTitle"/>
          </p:nvPr>
        </p:nvSpPr>
        <p:spPr>
          <a:xfrm>
            <a:off x="6169200" y="3234200"/>
            <a:ext cx="2115600" cy="83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126" name="Google Shape;1126;p26"/>
          <p:cNvSpPr txBox="1"/>
          <p:nvPr>
            <p:ph idx="5" type="subTitle"/>
          </p:nvPr>
        </p:nvSpPr>
        <p:spPr>
          <a:xfrm>
            <a:off x="3514199" y="2850425"/>
            <a:ext cx="211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127" name="Google Shape;1127;p26"/>
          <p:cNvSpPr txBox="1"/>
          <p:nvPr>
            <p:ph idx="6" type="subTitle"/>
          </p:nvPr>
        </p:nvSpPr>
        <p:spPr>
          <a:xfrm>
            <a:off x="3514200" y="3234200"/>
            <a:ext cx="2115600" cy="83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128" name="Google Shape;1128;p26"/>
          <p:cNvSpPr/>
          <p:nvPr/>
        </p:nvSpPr>
        <p:spPr>
          <a:xfrm rot="8313243">
            <a:off x="-1398760" y="-1535387"/>
            <a:ext cx="3732936" cy="2188977"/>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6"/>
          <p:cNvSpPr/>
          <p:nvPr/>
        </p:nvSpPr>
        <p:spPr>
          <a:xfrm flipH="1">
            <a:off x="-877386" y="-1242100"/>
            <a:ext cx="2690177" cy="183198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26"/>
          <p:cNvGrpSpPr/>
          <p:nvPr/>
        </p:nvGrpSpPr>
        <p:grpSpPr>
          <a:xfrm>
            <a:off x="8149780" y="55416"/>
            <a:ext cx="935444" cy="800551"/>
            <a:chOff x="1889625" y="2786025"/>
            <a:chExt cx="201800" cy="172700"/>
          </a:xfrm>
        </p:grpSpPr>
        <p:sp>
          <p:nvSpPr>
            <p:cNvPr id="1131" name="Google Shape;1131;p26"/>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6"/>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6"/>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6"/>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6"/>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6"/>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6"/>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2" name="Google Shape;1142;p26"/>
          <p:cNvSpPr/>
          <p:nvPr/>
        </p:nvSpPr>
        <p:spPr>
          <a:xfrm>
            <a:off x="3551974" y="4953122"/>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6"/>
          <p:cNvSpPr/>
          <p:nvPr/>
        </p:nvSpPr>
        <p:spPr>
          <a:xfrm>
            <a:off x="7924913" y="460350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6"/>
          <p:cNvSpPr/>
          <p:nvPr/>
        </p:nvSpPr>
        <p:spPr>
          <a:xfrm>
            <a:off x="-1749462" y="4391113"/>
            <a:ext cx="2690177" cy="183198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6"/>
          <p:cNvSpPr/>
          <p:nvPr/>
        </p:nvSpPr>
        <p:spPr>
          <a:xfrm rot="-1187923">
            <a:off x="8545266" y="4147595"/>
            <a:ext cx="1193870" cy="91182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6"/>
          <p:cNvSpPr/>
          <p:nvPr/>
        </p:nvSpPr>
        <p:spPr>
          <a:xfrm rot="8874721">
            <a:off x="-258139" y="4722988"/>
            <a:ext cx="866441" cy="661749"/>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7" name="Google Shape;1147;p26"/>
          <p:cNvGrpSpPr/>
          <p:nvPr/>
        </p:nvGrpSpPr>
        <p:grpSpPr>
          <a:xfrm flipH="1" rot="3522876">
            <a:off x="348944" y="4572006"/>
            <a:ext cx="595436" cy="748561"/>
            <a:chOff x="5538225" y="3124650"/>
            <a:chExt cx="290475" cy="365175"/>
          </a:xfrm>
        </p:grpSpPr>
        <p:sp>
          <p:nvSpPr>
            <p:cNvPr id="1148" name="Google Shape;1148;p26"/>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6"/>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6"/>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6"/>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6"/>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6"/>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6"/>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6"/>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6"/>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6"/>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6"/>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6"/>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6"/>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6"/>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6"/>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6"/>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6"/>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6"/>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6"/>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6"/>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6"/>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6"/>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6"/>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6"/>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1172" name="Shape 1172"/>
        <p:cNvGrpSpPr/>
        <p:nvPr/>
      </p:nvGrpSpPr>
      <p:grpSpPr>
        <a:xfrm>
          <a:off x="0" y="0"/>
          <a:ext cx="0" cy="0"/>
          <a:chOff x="0" y="0"/>
          <a:chExt cx="0" cy="0"/>
        </a:xfrm>
      </p:grpSpPr>
      <p:sp>
        <p:nvSpPr>
          <p:cNvPr id="1173" name="Google Shape;1173;p27"/>
          <p:cNvSpPr txBox="1"/>
          <p:nvPr>
            <p:ph idx="1" type="subTitle"/>
          </p:nvPr>
        </p:nvSpPr>
        <p:spPr>
          <a:xfrm>
            <a:off x="4907475" y="3031225"/>
            <a:ext cx="3516600" cy="85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174" name="Google Shape;1174;p27"/>
          <p:cNvSpPr txBox="1"/>
          <p:nvPr>
            <p:ph type="title"/>
          </p:nvPr>
        </p:nvSpPr>
        <p:spPr>
          <a:xfrm>
            <a:off x="4901650" y="1253675"/>
            <a:ext cx="3516600" cy="144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p:txBody>
      </p:sp>
      <p:sp>
        <p:nvSpPr>
          <p:cNvPr id="1175" name="Google Shape;1175;p27"/>
          <p:cNvSpPr/>
          <p:nvPr/>
        </p:nvSpPr>
        <p:spPr>
          <a:xfrm rot="-9450174">
            <a:off x="2163119" y="-312976"/>
            <a:ext cx="1720041" cy="1056765"/>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7"/>
          <p:cNvSpPr/>
          <p:nvPr/>
        </p:nvSpPr>
        <p:spPr>
          <a:xfrm flipH="1" rot="-8100000">
            <a:off x="5868400" y="-2042741"/>
            <a:ext cx="3733002" cy="2189016"/>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7" name="Google Shape;1177;p27"/>
          <p:cNvGrpSpPr/>
          <p:nvPr/>
        </p:nvGrpSpPr>
        <p:grpSpPr>
          <a:xfrm flipH="1" rot="10800000">
            <a:off x="8236364" y="9"/>
            <a:ext cx="1068863" cy="498077"/>
            <a:chOff x="4542650" y="2993200"/>
            <a:chExt cx="640575" cy="298500"/>
          </a:xfrm>
        </p:grpSpPr>
        <p:sp>
          <p:nvSpPr>
            <p:cNvPr id="1178" name="Google Shape;1178;p27"/>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7"/>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p27"/>
          <p:cNvSpPr/>
          <p:nvPr/>
        </p:nvSpPr>
        <p:spPr>
          <a:xfrm flipH="1" rot="-7706282">
            <a:off x="1489002" y="4296081"/>
            <a:ext cx="3068269" cy="2874868"/>
          </a:xfrm>
          <a:custGeom>
            <a:rect b="b" l="l" r="r" t="t"/>
            <a:pathLst>
              <a:path extrusionOk="0" h="78091" w="8334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flipH="1" rot="5400000">
            <a:off x="7698974" y="4696390"/>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6" name="Google Shape;1186;p27"/>
          <p:cNvGrpSpPr/>
          <p:nvPr/>
        </p:nvGrpSpPr>
        <p:grpSpPr>
          <a:xfrm flipH="1">
            <a:off x="7595699" y="4805323"/>
            <a:ext cx="765554" cy="391954"/>
            <a:chOff x="2199075" y="3828425"/>
            <a:chExt cx="275300" cy="140950"/>
          </a:xfrm>
        </p:grpSpPr>
        <p:sp>
          <p:nvSpPr>
            <p:cNvPr id="1187" name="Google Shape;1187;p27"/>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7"/>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7"/>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7"/>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7"/>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7"/>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7"/>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27"/>
          <p:cNvGrpSpPr/>
          <p:nvPr/>
        </p:nvGrpSpPr>
        <p:grpSpPr>
          <a:xfrm flipH="1" rot="-1274660">
            <a:off x="2695808" y="4621211"/>
            <a:ext cx="1174892" cy="598928"/>
            <a:chOff x="5901225" y="2712325"/>
            <a:chExt cx="488600" cy="249075"/>
          </a:xfrm>
        </p:grpSpPr>
        <p:sp>
          <p:nvSpPr>
            <p:cNvPr id="1197" name="Google Shape;1197;p27"/>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7"/>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7"/>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7"/>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7"/>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7"/>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7"/>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7"/>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7"/>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7"/>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7"/>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7"/>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7"/>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7"/>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7"/>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7"/>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7"/>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7"/>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7"/>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7"/>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7"/>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7"/>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7"/>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7"/>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1" name="Google Shape;1221;p27"/>
          <p:cNvSpPr/>
          <p:nvPr/>
        </p:nvSpPr>
        <p:spPr>
          <a:xfrm flipH="1" rot="-10413568">
            <a:off x="1353300" y="-1202314"/>
            <a:ext cx="2690299" cy="183206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7"/>
          <p:cNvSpPr/>
          <p:nvPr/>
        </p:nvSpPr>
        <p:spPr>
          <a:xfrm rot="3426581">
            <a:off x="3551936" y="5115441"/>
            <a:ext cx="2040148" cy="142695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1223" name="Shape 1223"/>
        <p:cNvGrpSpPr/>
        <p:nvPr/>
      </p:nvGrpSpPr>
      <p:grpSpPr>
        <a:xfrm>
          <a:off x="0" y="0"/>
          <a:ext cx="0" cy="0"/>
          <a:chOff x="0" y="0"/>
          <a:chExt cx="0" cy="0"/>
        </a:xfrm>
      </p:grpSpPr>
      <p:sp>
        <p:nvSpPr>
          <p:cNvPr id="1224" name="Google Shape;1224;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25" name="Google Shape;1225;p28"/>
          <p:cNvSpPr/>
          <p:nvPr/>
        </p:nvSpPr>
        <p:spPr>
          <a:xfrm>
            <a:off x="6651887" y="-311378"/>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8"/>
          <p:cNvSpPr/>
          <p:nvPr/>
        </p:nvSpPr>
        <p:spPr>
          <a:xfrm flipH="1" rot="3808864">
            <a:off x="8661626" y="744501"/>
            <a:ext cx="866488" cy="66178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flipH="1" rot="-906099">
            <a:off x="-1413659" y="-585273"/>
            <a:ext cx="3291935" cy="1928769"/>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8" name="Google Shape;1228;p28"/>
          <p:cNvGrpSpPr/>
          <p:nvPr/>
        </p:nvGrpSpPr>
        <p:grpSpPr>
          <a:xfrm flipH="1">
            <a:off x="8417868" y="76194"/>
            <a:ext cx="610181" cy="605861"/>
            <a:chOff x="4967275" y="3477225"/>
            <a:chExt cx="328425" cy="326100"/>
          </a:xfrm>
        </p:grpSpPr>
        <p:sp>
          <p:nvSpPr>
            <p:cNvPr id="1229" name="Google Shape;1229;p28"/>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8"/>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8"/>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8"/>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8"/>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8"/>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8"/>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8"/>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8"/>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8"/>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8"/>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8"/>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8"/>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8"/>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8"/>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8"/>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8"/>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8"/>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7" name="Google Shape;1247;p28"/>
          <p:cNvSpPr/>
          <p:nvPr/>
        </p:nvSpPr>
        <p:spPr>
          <a:xfrm flipH="1" rot="417357">
            <a:off x="6680478" y="-936891"/>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8" name="Google Shape;1248;p28"/>
          <p:cNvGrpSpPr/>
          <p:nvPr/>
        </p:nvGrpSpPr>
        <p:grpSpPr>
          <a:xfrm flipH="1">
            <a:off x="-801373" y="-998488"/>
            <a:ext cx="1958491" cy="1783658"/>
            <a:chOff x="5872225" y="2998275"/>
            <a:chExt cx="378350" cy="344575"/>
          </a:xfrm>
        </p:grpSpPr>
        <p:sp>
          <p:nvSpPr>
            <p:cNvPr id="1249" name="Google Shape;1249;p28"/>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8"/>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8"/>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8"/>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8"/>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8"/>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8"/>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8"/>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8"/>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8"/>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8"/>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28"/>
          <p:cNvGrpSpPr/>
          <p:nvPr/>
        </p:nvGrpSpPr>
        <p:grpSpPr>
          <a:xfrm flipH="1">
            <a:off x="4266905" y="4796017"/>
            <a:ext cx="610186" cy="497085"/>
            <a:chOff x="1646700" y="3284800"/>
            <a:chExt cx="250600" cy="204150"/>
          </a:xfrm>
        </p:grpSpPr>
        <p:sp>
          <p:nvSpPr>
            <p:cNvPr id="1261" name="Google Shape;1261;p28"/>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8"/>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8"/>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8"/>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8"/>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8"/>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8"/>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8"/>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8"/>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8"/>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8"/>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8"/>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8"/>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8"/>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8"/>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1276" name="Shape 1276"/>
        <p:cNvGrpSpPr/>
        <p:nvPr/>
      </p:nvGrpSpPr>
      <p:grpSpPr>
        <a:xfrm>
          <a:off x="0" y="0"/>
          <a:ext cx="0" cy="0"/>
          <a:chOff x="0" y="0"/>
          <a:chExt cx="0" cy="0"/>
        </a:xfrm>
      </p:grpSpPr>
      <p:sp>
        <p:nvSpPr>
          <p:cNvPr id="1277" name="Google Shape;1277;p29"/>
          <p:cNvSpPr txBox="1"/>
          <p:nvPr>
            <p:ph type="title"/>
          </p:nvPr>
        </p:nvSpPr>
        <p:spPr>
          <a:xfrm>
            <a:off x="1391993" y="2493538"/>
            <a:ext cx="2954100" cy="78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1"/>
                </a:solidFill>
              </a:defRPr>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p:txBody>
      </p:sp>
      <p:sp>
        <p:nvSpPr>
          <p:cNvPr id="1278" name="Google Shape;1278;p29"/>
          <p:cNvSpPr txBox="1"/>
          <p:nvPr>
            <p:ph idx="2" type="title"/>
          </p:nvPr>
        </p:nvSpPr>
        <p:spPr>
          <a:xfrm>
            <a:off x="1877518" y="1127038"/>
            <a:ext cx="1997700" cy="13665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Clr>
                <a:schemeClr val="accent4"/>
              </a:buClr>
              <a:buSzPts val="12000"/>
              <a:buNone/>
              <a:defRPr sz="12000">
                <a:solidFill>
                  <a:schemeClr val="accent4"/>
                </a:solidFill>
              </a:defRPr>
            </a:lvl1pPr>
            <a:lvl2pPr lvl="1" algn="r">
              <a:lnSpc>
                <a:spcPct val="100000"/>
              </a:lnSpc>
              <a:spcBef>
                <a:spcPts val="0"/>
              </a:spcBef>
              <a:spcAft>
                <a:spcPts val="0"/>
              </a:spcAft>
              <a:buClr>
                <a:schemeClr val="accent4"/>
              </a:buClr>
              <a:buSzPts val="12000"/>
              <a:buNone/>
              <a:defRPr sz="12000">
                <a:solidFill>
                  <a:schemeClr val="accent4"/>
                </a:solidFill>
              </a:defRPr>
            </a:lvl2pPr>
            <a:lvl3pPr lvl="2" algn="r">
              <a:lnSpc>
                <a:spcPct val="100000"/>
              </a:lnSpc>
              <a:spcBef>
                <a:spcPts val="0"/>
              </a:spcBef>
              <a:spcAft>
                <a:spcPts val="0"/>
              </a:spcAft>
              <a:buClr>
                <a:schemeClr val="accent4"/>
              </a:buClr>
              <a:buSzPts val="12000"/>
              <a:buNone/>
              <a:defRPr sz="12000">
                <a:solidFill>
                  <a:schemeClr val="accent4"/>
                </a:solidFill>
              </a:defRPr>
            </a:lvl3pPr>
            <a:lvl4pPr lvl="3" algn="r">
              <a:lnSpc>
                <a:spcPct val="100000"/>
              </a:lnSpc>
              <a:spcBef>
                <a:spcPts val="0"/>
              </a:spcBef>
              <a:spcAft>
                <a:spcPts val="0"/>
              </a:spcAft>
              <a:buClr>
                <a:schemeClr val="accent4"/>
              </a:buClr>
              <a:buSzPts val="12000"/>
              <a:buNone/>
              <a:defRPr sz="12000">
                <a:solidFill>
                  <a:schemeClr val="accent4"/>
                </a:solidFill>
              </a:defRPr>
            </a:lvl4pPr>
            <a:lvl5pPr lvl="4" algn="r">
              <a:lnSpc>
                <a:spcPct val="100000"/>
              </a:lnSpc>
              <a:spcBef>
                <a:spcPts val="0"/>
              </a:spcBef>
              <a:spcAft>
                <a:spcPts val="0"/>
              </a:spcAft>
              <a:buClr>
                <a:schemeClr val="accent4"/>
              </a:buClr>
              <a:buSzPts val="12000"/>
              <a:buNone/>
              <a:defRPr sz="12000">
                <a:solidFill>
                  <a:schemeClr val="accent4"/>
                </a:solidFill>
              </a:defRPr>
            </a:lvl5pPr>
            <a:lvl6pPr lvl="5" algn="r">
              <a:lnSpc>
                <a:spcPct val="100000"/>
              </a:lnSpc>
              <a:spcBef>
                <a:spcPts val="0"/>
              </a:spcBef>
              <a:spcAft>
                <a:spcPts val="0"/>
              </a:spcAft>
              <a:buClr>
                <a:schemeClr val="accent4"/>
              </a:buClr>
              <a:buSzPts val="12000"/>
              <a:buNone/>
              <a:defRPr sz="12000">
                <a:solidFill>
                  <a:schemeClr val="accent4"/>
                </a:solidFill>
              </a:defRPr>
            </a:lvl6pPr>
            <a:lvl7pPr lvl="6" algn="r">
              <a:lnSpc>
                <a:spcPct val="100000"/>
              </a:lnSpc>
              <a:spcBef>
                <a:spcPts val="0"/>
              </a:spcBef>
              <a:spcAft>
                <a:spcPts val="0"/>
              </a:spcAft>
              <a:buClr>
                <a:schemeClr val="accent4"/>
              </a:buClr>
              <a:buSzPts val="12000"/>
              <a:buNone/>
              <a:defRPr sz="12000">
                <a:solidFill>
                  <a:schemeClr val="accent4"/>
                </a:solidFill>
              </a:defRPr>
            </a:lvl7pPr>
            <a:lvl8pPr lvl="7" algn="r">
              <a:lnSpc>
                <a:spcPct val="100000"/>
              </a:lnSpc>
              <a:spcBef>
                <a:spcPts val="0"/>
              </a:spcBef>
              <a:spcAft>
                <a:spcPts val="0"/>
              </a:spcAft>
              <a:buClr>
                <a:schemeClr val="accent4"/>
              </a:buClr>
              <a:buSzPts val="12000"/>
              <a:buNone/>
              <a:defRPr sz="12000">
                <a:solidFill>
                  <a:schemeClr val="accent4"/>
                </a:solidFill>
              </a:defRPr>
            </a:lvl8pPr>
            <a:lvl9pPr lvl="8" algn="r">
              <a:lnSpc>
                <a:spcPct val="100000"/>
              </a:lnSpc>
              <a:spcBef>
                <a:spcPts val="0"/>
              </a:spcBef>
              <a:spcAft>
                <a:spcPts val="0"/>
              </a:spcAft>
              <a:buClr>
                <a:schemeClr val="accent4"/>
              </a:buClr>
              <a:buSzPts val="12000"/>
              <a:buNone/>
              <a:defRPr sz="12000">
                <a:solidFill>
                  <a:schemeClr val="accent4"/>
                </a:solidFill>
              </a:defRPr>
            </a:lvl9pPr>
          </a:lstStyle>
          <a:p/>
        </p:txBody>
      </p:sp>
      <p:sp>
        <p:nvSpPr>
          <p:cNvPr id="1279" name="Google Shape;1279;p29"/>
          <p:cNvSpPr txBox="1"/>
          <p:nvPr>
            <p:ph idx="1" type="subTitle"/>
          </p:nvPr>
        </p:nvSpPr>
        <p:spPr>
          <a:xfrm>
            <a:off x="1406645" y="3311763"/>
            <a:ext cx="2954100" cy="62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sp>
        <p:nvSpPr>
          <p:cNvPr id="1280" name="Google Shape;1280;p29"/>
          <p:cNvSpPr/>
          <p:nvPr/>
        </p:nvSpPr>
        <p:spPr>
          <a:xfrm flipH="1">
            <a:off x="-740267" y="-535250"/>
            <a:ext cx="2498836" cy="1464087"/>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9"/>
          <p:cNvSpPr/>
          <p:nvPr/>
        </p:nvSpPr>
        <p:spPr>
          <a:xfrm flipH="1">
            <a:off x="4623447" y="4603497"/>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9"/>
          <p:cNvSpPr/>
          <p:nvPr/>
        </p:nvSpPr>
        <p:spPr>
          <a:xfrm flipH="1">
            <a:off x="-1233911" y="4536306"/>
            <a:ext cx="2399113" cy="1680075"/>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9"/>
          <p:cNvSpPr/>
          <p:nvPr/>
        </p:nvSpPr>
        <p:spPr>
          <a:xfrm rot="5400000">
            <a:off x="4874085" y="-628423"/>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4" name="Google Shape;1284;p29"/>
          <p:cNvGrpSpPr/>
          <p:nvPr/>
        </p:nvGrpSpPr>
        <p:grpSpPr>
          <a:xfrm flipH="1">
            <a:off x="248081" y="4342954"/>
            <a:ext cx="935444" cy="800551"/>
            <a:chOff x="1889625" y="2786025"/>
            <a:chExt cx="201800" cy="172700"/>
          </a:xfrm>
        </p:grpSpPr>
        <p:sp>
          <p:nvSpPr>
            <p:cNvPr id="1285" name="Google Shape;1285;p29"/>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9"/>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9"/>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9"/>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9"/>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9"/>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9"/>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9"/>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9"/>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9"/>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9"/>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6" name="Google Shape;1296;p29"/>
          <p:cNvSpPr/>
          <p:nvPr/>
        </p:nvSpPr>
        <p:spPr>
          <a:xfrm flipH="1" rot="-1016195">
            <a:off x="-775378"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9"/>
          <p:cNvSpPr/>
          <p:nvPr/>
        </p:nvSpPr>
        <p:spPr>
          <a:xfrm flipH="1" rot="-2700000">
            <a:off x="4036971" y="4500116"/>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8" name="Google Shape;1298;p29"/>
          <p:cNvGrpSpPr/>
          <p:nvPr/>
        </p:nvGrpSpPr>
        <p:grpSpPr>
          <a:xfrm flipH="1" rot="4342040">
            <a:off x="3887313" y="-1350888"/>
            <a:ext cx="1958490" cy="1783657"/>
            <a:chOff x="5872225" y="2998275"/>
            <a:chExt cx="378350" cy="344575"/>
          </a:xfrm>
        </p:grpSpPr>
        <p:sp>
          <p:nvSpPr>
            <p:cNvPr id="1299" name="Google Shape;1299;p29"/>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9"/>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9"/>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9"/>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9"/>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9"/>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9"/>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9"/>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9"/>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9"/>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9"/>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29"/>
          <p:cNvGrpSpPr/>
          <p:nvPr/>
        </p:nvGrpSpPr>
        <p:grpSpPr>
          <a:xfrm rot="10166185">
            <a:off x="3777753" y="4974055"/>
            <a:ext cx="610177" cy="605857"/>
            <a:chOff x="4967275" y="3477225"/>
            <a:chExt cx="328425" cy="326100"/>
          </a:xfrm>
        </p:grpSpPr>
        <p:sp>
          <p:nvSpPr>
            <p:cNvPr id="1311" name="Google Shape;1311;p29"/>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9"/>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9"/>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9"/>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9"/>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9"/>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9"/>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9"/>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9"/>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9"/>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9"/>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9"/>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9"/>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9"/>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9"/>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9"/>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9"/>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9"/>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9" name="Google Shape;1329;p29"/>
          <p:cNvSpPr/>
          <p:nvPr/>
        </p:nvSpPr>
        <p:spPr>
          <a:xfrm flipH="1">
            <a:off x="540168" y="-241575"/>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1330" name="Shape 1330"/>
        <p:cNvGrpSpPr/>
        <p:nvPr/>
      </p:nvGrpSpPr>
      <p:grpSpPr>
        <a:xfrm>
          <a:off x="0" y="0"/>
          <a:ext cx="0" cy="0"/>
          <a:chOff x="0" y="0"/>
          <a:chExt cx="0" cy="0"/>
        </a:xfrm>
      </p:grpSpPr>
      <p:sp>
        <p:nvSpPr>
          <p:cNvPr id="1331" name="Google Shape;1331;p30"/>
          <p:cNvSpPr/>
          <p:nvPr/>
        </p:nvSpPr>
        <p:spPr>
          <a:xfrm flipH="1" rot="2195860">
            <a:off x="7326233" y="-396809"/>
            <a:ext cx="2498834" cy="1464086"/>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0"/>
          <p:cNvSpPr/>
          <p:nvPr/>
        </p:nvSpPr>
        <p:spPr>
          <a:xfrm rot="790564">
            <a:off x="6787077" y="-327594"/>
            <a:ext cx="2040079" cy="611206"/>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0"/>
          <p:cNvSpPr/>
          <p:nvPr/>
        </p:nvSpPr>
        <p:spPr>
          <a:xfrm rot="-9900040">
            <a:off x="-482915" y="1116011"/>
            <a:ext cx="866449" cy="66175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35" name="Google Shape;1335;p30"/>
          <p:cNvSpPr/>
          <p:nvPr/>
        </p:nvSpPr>
        <p:spPr>
          <a:xfrm flipH="1">
            <a:off x="-1122529" y="-820565"/>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6" name="Google Shape;1336;p30"/>
          <p:cNvGrpSpPr/>
          <p:nvPr/>
        </p:nvGrpSpPr>
        <p:grpSpPr>
          <a:xfrm flipH="1">
            <a:off x="40330" y="4"/>
            <a:ext cx="935444" cy="800551"/>
            <a:chOff x="1889625" y="2786025"/>
            <a:chExt cx="201800" cy="172700"/>
          </a:xfrm>
        </p:grpSpPr>
        <p:sp>
          <p:nvSpPr>
            <p:cNvPr id="1337" name="Google Shape;1337;p30"/>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0"/>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0"/>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0"/>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0"/>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0"/>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0"/>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0"/>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0"/>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0"/>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0"/>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30"/>
          <p:cNvSpPr/>
          <p:nvPr/>
        </p:nvSpPr>
        <p:spPr>
          <a:xfrm flipH="1" rot="-1016195">
            <a:off x="-875629" y="-4994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30"/>
          <p:cNvGrpSpPr/>
          <p:nvPr/>
        </p:nvGrpSpPr>
        <p:grpSpPr>
          <a:xfrm flipH="1" rot="-259849">
            <a:off x="8026145" y="-143887"/>
            <a:ext cx="610182" cy="605863"/>
            <a:chOff x="4967275" y="3477225"/>
            <a:chExt cx="328425" cy="326100"/>
          </a:xfrm>
        </p:grpSpPr>
        <p:sp>
          <p:nvSpPr>
            <p:cNvPr id="1350" name="Google Shape;1350;p30"/>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0"/>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0"/>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0"/>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0"/>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0"/>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0"/>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0"/>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0"/>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0"/>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0"/>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0"/>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0"/>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0"/>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0"/>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0"/>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0"/>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0"/>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8" name="Google Shape;1368;p30"/>
          <p:cNvSpPr/>
          <p:nvPr/>
        </p:nvSpPr>
        <p:spPr>
          <a:xfrm rot="6346861">
            <a:off x="6115952" y="-1349012"/>
            <a:ext cx="2040018" cy="1426866"/>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1369" name="Shape 1369"/>
        <p:cNvGrpSpPr/>
        <p:nvPr/>
      </p:nvGrpSpPr>
      <p:grpSpPr>
        <a:xfrm>
          <a:off x="0" y="0"/>
          <a:ext cx="0" cy="0"/>
          <a:chOff x="0" y="0"/>
          <a:chExt cx="0" cy="0"/>
        </a:xfrm>
      </p:grpSpPr>
      <p:sp>
        <p:nvSpPr>
          <p:cNvPr id="1370" name="Google Shape;1370;p31"/>
          <p:cNvSpPr txBox="1"/>
          <p:nvPr>
            <p:ph type="title"/>
          </p:nvPr>
        </p:nvSpPr>
        <p:spPr>
          <a:xfrm>
            <a:off x="720000" y="445025"/>
            <a:ext cx="3045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71" name="Google Shape;1371;p31"/>
          <p:cNvSpPr/>
          <p:nvPr/>
        </p:nvSpPr>
        <p:spPr>
          <a:xfrm flipH="1" rot="-8652858">
            <a:off x="7991819" y="-68969"/>
            <a:ext cx="1720040" cy="1056753"/>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1"/>
          <p:cNvSpPr/>
          <p:nvPr/>
        </p:nvSpPr>
        <p:spPr>
          <a:xfrm rot="8100000">
            <a:off x="5427461" y="-2042741"/>
            <a:ext cx="3733002" cy="2189016"/>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3" name="Google Shape;1373;p31"/>
          <p:cNvGrpSpPr/>
          <p:nvPr/>
        </p:nvGrpSpPr>
        <p:grpSpPr>
          <a:xfrm rot="10800000">
            <a:off x="7162110" y="32242"/>
            <a:ext cx="1068863" cy="498077"/>
            <a:chOff x="4542650" y="2993200"/>
            <a:chExt cx="640575" cy="298500"/>
          </a:xfrm>
        </p:grpSpPr>
        <p:sp>
          <p:nvSpPr>
            <p:cNvPr id="1374" name="Google Shape;1374;p31"/>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1"/>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1"/>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1"/>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1"/>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1"/>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0" name="Google Shape;1380;p31"/>
          <p:cNvSpPr/>
          <p:nvPr/>
        </p:nvSpPr>
        <p:spPr>
          <a:xfrm rot="-5400000">
            <a:off x="6536209" y="4615765"/>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31"/>
          <p:cNvGrpSpPr/>
          <p:nvPr/>
        </p:nvGrpSpPr>
        <p:grpSpPr>
          <a:xfrm rot="1274660">
            <a:off x="7009021" y="4767099"/>
            <a:ext cx="1174892" cy="598928"/>
            <a:chOff x="5901225" y="2712325"/>
            <a:chExt cx="488600" cy="249075"/>
          </a:xfrm>
        </p:grpSpPr>
        <p:sp>
          <p:nvSpPr>
            <p:cNvPr id="1382" name="Google Shape;1382;p31"/>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1"/>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1"/>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1"/>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1"/>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1"/>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1"/>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1"/>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1"/>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1"/>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1"/>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1"/>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1"/>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1"/>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1"/>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1"/>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1"/>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1"/>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1"/>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1"/>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1"/>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1"/>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1"/>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1"/>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6" name="Google Shape;1406;p31"/>
          <p:cNvSpPr/>
          <p:nvPr/>
        </p:nvSpPr>
        <p:spPr>
          <a:xfrm rot="10413568">
            <a:off x="5572063" y="-1261089"/>
            <a:ext cx="2690299" cy="183206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1"/>
          <p:cNvSpPr/>
          <p:nvPr/>
        </p:nvSpPr>
        <p:spPr>
          <a:xfrm flipH="1" rot="-3426581">
            <a:off x="7420052" y="5134041"/>
            <a:ext cx="2040148" cy="142695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3" name="Google Shape;193;p4"/>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accent1"/>
              </a:buClr>
              <a:buSzPts val="1100"/>
              <a:buAutoNum type="arabicPeriod"/>
              <a:defRPr sz="1200"/>
            </a:lvl1pPr>
            <a:lvl2pPr indent="-298450" lvl="1" marL="914400" algn="l">
              <a:lnSpc>
                <a:spcPct val="100000"/>
              </a:lnSpc>
              <a:spcBef>
                <a:spcPts val="0"/>
              </a:spcBef>
              <a:spcAft>
                <a:spcPts val="0"/>
              </a:spcAft>
              <a:buClr>
                <a:schemeClr val="dk1"/>
              </a:buClr>
              <a:buSzPts val="1100"/>
              <a:buFont typeface="Arial"/>
              <a:buAutoNum type="alphaLcPeriod"/>
              <a:defRPr/>
            </a:lvl2pPr>
            <a:lvl3pPr indent="-298450" lvl="2" marL="1371600" algn="l">
              <a:lnSpc>
                <a:spcPct val="100000"/>
              </a:lnSpc>
              <a:spcBef>
                <a:spcPts val="1600"/>
              </a:spcBef>
              <a:spcAft>
                <a:spcPts val="0"/>
              </a:spcAft>
              <a:buClr>
                <a:schemeClr val="dk1"/>
              </a:buClr>
              <a:buSzPts val="1100"/>
              <a:buFont typeface="Arial"/>
              <a:buAutoNum type="romanLcPeriod"/>
              <a:defRPr/>
            </a:lvl3pPr>
            <a:lvl4pPr indent="-298450" lvl="3" marL="1828800" algn="l">
              <a:lnSpc>
                <a:spcPct val="100000"/>
              </a:lnSpc>
              <a:spcBef>
                <a:spcPts val="1600"/>
              </a:spcBef>
              <a:spcAft>
                <a:spcPts val="0"/>
              </a:spcAft>
              <a:buClr>
                <a:schemeClr val="dk1"/>
              </a:buClr>
              <a:buSzPts val="1100"/>
              <a:buFont typeface="Arial"/>
              <a:buAutoNum type="arabicPeriod"/>
              <a:defRPr/>
            </a:lvl4pPr>
            <a:lvl5pPr indent="-298450" lvl="4" marL="2286000" algn="l">
              <a:lnSpc>
                <a:spcPct val="100000"/>
              </a:lnSpc>
              <a:spcBef>
                <a:spcPts val="1600"/>
              </a:spcBef>
              <a:spcAft>
                <a:spcPts val="0"/>
              </a:spcAft>
              <a:buClr>
                <a:schemeClr val="dk1"/>
              </a:buClr>
              <a:buSzPts val="1100"/>
              <a:buFont typeface="Arial"/>
              <a:buAutoNum type="alphaLcPeriod"/>
              <a:defRPr/>
            </a:lvl5pPr>
            <a:lvl6pPr indent="-298450" lvl="5" marL="2743200" algn="l">
              <a:lnSpc>
                <a:spcPct val="100000"/>
              </a:lnSpc>
              <a:spcBef>
                <a:spcPts val="1600"/>
              </a:spcBef>
              <a:spcAft>
                <a:spcPts val="0"/>
              </a:spcAft>
              <a:buClr>
                <a:schemeClr val="dk1"/>
              </a:buClr>
              <a:buSzPts val="1100"/>
              <a:buFont typeface="Arial"/>
              <a:buAutoNum type="romanLcPeriod"/>
              <a:defRPr/>
            </a:lvl6pPr>
            <a:lvl7pPr indent="-298450" lvl="6" marL="3200400" algn="l">
              <a:lnSpc>
                <a:spcPct val="100000"/>
              </a:lnSpc>
              <a:spcBef>
                <a:spcPts val="1600"/>
              </a:spcBef>
              <a:spcAft>
                <a:spcPts val="0"/>
              </a:spcAft>
              <a:buClr>
                <a:schemeClr val="dk1"/>
              </a:buClr>
              <a:buSzPts val="1100"/>
              <a:buFont typeface="Arial"/>
              <a:buAutoNum type="arabicPeriod"/>
              <a:defRPr/>
            </a:lvl7pPr>
            <a:lvl8pPr indent="-298450" lvl="7" marL="3657600" algn="l">
              <a:lnSpc>
                <a:spcPct val="100000"/>
              </a:lnSpc>
              <a:spcBef>
                <a:spcPts val="1600"/>
              </a:spcBef>
              <a:spcAft>
                <a:spcPts val="0"/>
              </a:spcAft>
              <a:buClr>
                <a:schemeClr val="dk1"/>
              </a:buClr>
              <a:buSzPts val="1100"/>
              <a:buFont typeface="Arial"/>
              <a:buAutoNum type="alphaLcPeriod"/>
              <a:defRPr/>
            </a:lvl8pPr>
            <a:lvl9pPr indent="-298450" lvl="8" marL="4114800" algn="l">
              <a:lnSpc>
                <a:spcPct val="100000"/>
              </a:lnSpc>
              <a:spcBef>
                <a:spcPts val="1600"/>
              </a:spcBef>
              <a:spcAft>
                <a:spcPts val="1600"/>
              </a:spcAft>
              <a:buClr>
                <a:schemeClr val="dk1"/>
              </a:buClr>
              <a:buSzPts val="1100"/>
              <a:buFont typeface="Arial"/>
              <a:buAutoNum type="romanLcPeriod"/>
              <a:defRPr/>
            </a:lvl9pPr>
          </a:lstStyle>
          <a:p/>
        </p:txBody>
      </p:sp>
      <p:sp>
        <p:nvSpPr>
          <p:cNvPr id="194" name="Google Shape;194;p4"/>
          <p:cNvSpPr/>
          <p:nvPr/>
        </p:nvSpPr>
        <p:spPr>
          <a:xfrm>
            <a:off x="-289225" y="310692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7556900" y="-364325"/>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4"/>
          <p:cNvGrpSpPr/>
          <p:nvPr/>
        </p:nvGrpSpPr>
        <p:grpSpPr>
          <a:xfrm>
            <a:off x="8123168" y="131504"/>
            <a:ext cx="935444" cy="800551"/>
            <a:chOff x="1889625" y="2786025"/>
            <a:chExt cx="201800" cy="172700"/>
          </a:xfrm>
        </p:grpSpPr>
        <p:sp>
          <p:nvSpPr>
            <p:cNvPr id="197" name="Google Shape;197;p4"/>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4"/>
          <p:cNvSpPr/>
          <p:nvPr/>
        </p:nvSpPr>
        <p:spPr>
          <a:xfrm rot="1016195">
            <a:off x="6932794"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8348750" y="4603375"/>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4"/>
          <p:cNvGrpSpPr/>
          <p:nvPr/>
        </p:nvGrpSpPr>
        <p:grpSpPr>
          <a:xfrm rot="5400000">
            <a:off x="-119316" y="3439327"/>
            <a:ext cx="765554" cy="391954"/>
            <a:chOff x="2199075" y="3828425"/>
            <a:chExt cx="275300" cy="140950"/>
          </a:xfrm>
        </p:grpSpPr>
        <p:sp>
          <p:nvSpPr>
            <p:cNvPr id="211" name="Google Shape;211;p4"/>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4"/>
          <p:cNvSpPr/>
          <p:nvPr/>
        </p:nvSpPr>
        <p:spPr>
          <a:xfrm rot="8100000">
            <a:off x="-1068707" y="3204362"/>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408" name="Shape 1408"/>
        <p:cNvGrpSpPr/>
        <p:nvPr/>
      </p:nvGrpSpPr>
      <p:grpSpPr>
        <a:xfrm>
          <a:off x="0" y="0"/>
          <a:ext cx="0" cy="0"/>
          <a:chOff x="0" y="0"/>
          <a:chExt cx="0" cy="0"/>
        </a:xfrm>
      </p:grpSpPr>
      <p:sp>
        <p:nvSpPr>
          <p:cNvPr id="1409" name="Google Shape;1409;p32"/>
          <p:cNvSpPr txBox="1"/>
          <p:nvPr>
            <p:ph type="title"/>
          </p:nvPr>
        </p:nvSpPr>
        <p:spPr>
          <a:xfrm>
            <a:off x="719800" y="445025"/>
            <a:ext cx="7704300" cy="6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10" name="Google Shape;1410;p32"/>
          <p:cNvSpPr txBox="1"/>
          <p:nvPr>
            <p:ph idx="1" type="subTitle"/>
          </p:nvPr>
        </p:nvSpPr>
        <p:spPr>
          <a:xfrm>
            <a:off x="1618734" y="1807575"/>
            <a:ext cx="21156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411" name="Google Shape;1411;p32"/>
          <p:cNvSpPr txBox="1"/>
          <p:nvPr>
            <p:ph idx="2" type="subTitle"/>
          </p:nvPr>
        </p:nvSpPr>
        <p:spPr>
          <a:xfrm>
            <a:off x="1618748" y="2191350"/>
            <a:ext cx="2115600" cy="6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1412" name="Google Shape;1412;p32"/>
          <p:cNvSpPr txBox="1"/>
          <p:nvPr>
            <p:ph idx="3" type="subTitle"/>
          </p:nvPr>
        </p:nvSpPr>
        <p:spPr>
          <a:xfrm>
            <a:off x="6308387" y="1807575"/>
            <a:ext cx="21156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413" name="Google Shape;1413;p32"/>
          <p:cNvSpPr txBox="1"/>
          <p:nvPr>
            <p:ph idx="4" type="subTitle"/>
          </p:nvPr>
        </p:nvSpPr>
        <p:spPr>
          <a:xfrm>
            <a:off x="6308400" y="2191350"/>
            <a:ext cx="2115600" cy="6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1414" name="Google Shape;1414;p32"/>
          <p:cNvSpPr txBox="1"/>
          <p:nvPr>
            <p:ph idx="5" type="subTitle"/>
          </p:nvPr>
        </p:nvSpPr>
        <p:spPr>
          <a:xfrm>
            <a:off x="1618734" y="3382725"/>
            <a:ext cx="21156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415" name="Google Shape;1415;p32"/>
          <p:cNvSpPr txBox="1"/>
          <p:nvPr>
            <p:ph idx="6" type="subTitle"/>
          </p:nvPr>
        </p:nvSpPr>
        <p:spPr>
          <a:xfrm>
            <a:off x="1618748" y="3766500"/>
            <a:ext cx="2115600" cy="6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1416" name="Google Shape;1416;p32"/>
          <p:cNvSpPr txBox="1"/>
          <p:nvPr>
            <p:ph idx="7" type="subTitle"/>
          </p:nvPr>
        </p:nvSpPr>
        <p:spPr>
          <a:xfrm>
            <a:off x="6308387" y="3382725"/>
            <a:ext cx="21156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417" name="Google Shape;1417;p32"/>
          <p:cNvSpPr txBox="1"/>
          <p:nvPr>
            <p:ph idx="8" type="subTitle"/>
          </p:nvPr>
        </p:nvSpPr>
        <p:spPr>
          <a:xfrm>
            <a:off x="6308400" y="3766500"/>
            <a:ext cx="2115600" cy="60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p:txBody>
      </p:sp>
      <p:sp>
        <p:nvSpPr>
          <p:cNvPr id="1418" name="Google Shape;1418;p32"/>
          <p:cNvSpPr/>
          <p:nvPr/>
        </p:nvSpPr>
        <p:spPr>
          <a:xfrm flipH="1" rot="-6364729">
            <a:off x="7522057" y="-1501602"/>
            <a:ext cx="2512963" cy="183579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2"/>
          <p:cNvSpPr/>
          <p:nvPr/>
        </p:nvSpPr>
        <p:spPr>
          <a:xfrm flipH="1" rot="-9064674">
            <a:off x="7690614" y="-469505"/>
            <a:ext cx="2039990" cy="142684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0" name="Google Shape;1420;p32"/>
          <p:cNvGrpSpPr/>
          <p:nvPr/>
        </p:nvGrpSpPr>
        <p:grpSpPr>
          <a:xfrm flipH="1" rot="5069019">
            <a:off x="8466106" y="-28038"/>
            <a:ext cx="610182" cy="605863"/>
            <a:chOff x="4967275" y="3477225"/>
            <a:chExt cx="328425" cy="326100"/>
          </a:xfrm>
        </p:grpSpPr>
        <p:sp>
          <p:nvSpPr>
            <p:cNvPr id="1421" name="Google Shape;1421;p32"/>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2"/>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2"/>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2"/>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2"/>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2"/>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2"/>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2"/>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2"/>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2"/>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2"/>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2"/>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2"/>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2"/>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2"/>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2"/>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2"/>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2"/>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9" name="Google Shape;1439;p32"/>
          <p:cNvSpPr/>
          <p:nvPr/>
        </p:nvSpPr>
        <p:spPr>
          <a:xfrm flipH="1" rot="10800000">
            <a:off x="-1955043" y="-640812"/>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2"/>
          <p:cNvSpPr/>
          <p:nvPr/>
        </p:nvSpPr>
        <p:spPr>
          <a:xfrm flipH="1" rot="10800000">
            <a:off x="75488" y="-128216"/>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1" name="Google Shape;1441;p32"/>
          <p:cNvGrpSpPr/>
          <p:nvPr/>
        </p:nvGrpSpPr>
        <p:grpSpPr>
          <a:xfrm flipH="1" rot="10800000">
            <a:off x="941984" y="26356"/>
            <a:ext cx="610186" cy="497085"/>
            <a:chOff x="1646700" y="3284800"/>
            <a:chExt cx="250600" cy="204150"/>
          </a:xfrm>
        </p:grpSpPr>
        <p:sp>
          <p:nvSpPr>
            <p:cNvPr id="1442" name="Google Shape;1442;p32"/>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2"/>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2"/>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2"/>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2"/>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2"/>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2"/>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2"/>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2"/>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2"/>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2"/>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2"/>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2"/>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2"/>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2"/>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1457" name="Shape 1457"/>
        <p:cNvGrpSpPr/>
        <p:nvPr/>
      </p:nvGrpSpPr>
      <p:grpSpPr>
        <a:xfrm>
          <a:off x="0" y="0"/>
          <a:ext cx="0" cy="0"/>
          <a:chOff x="0" y="0"/>
          <a:chExt cx="0" cy="0"/>
        </a:xfrm>
      </p:grpSpPr>
      <p:sp>
        <p:nvSpPr>
          <p:cNvPr id="1458" name="Google Shape;1458;p33"/>
          <p:cNvSpPr txBox="1"/>
          <p:nvPr>
            <p:ph type="title"/>
          </p:nvPr>
        </p:nvSpPr>
        <p:spPr>
          <a:xfrm>
            <a:off x="4073175" y="805875"/>
            <a:ext cx="4350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1459" name="Google Shape;1459;p33"/>
          <p:cNvSpPr txBox="1"/>
          <p:nvPr>
            <p:ph idx="1" type="subTitle"/>
          </p:nvPr>
        </p:nvSpPr>
        <p:spPr>
          <a:xfrm>
            <a:off x="4073175" y="1434671"/>
            <a:ext cx="4350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460" name="Google Shape;1460;p33"/>
          <p:cNvSpPr txBox="1"/>
          <p:nvPr>
            <p:ph idx="2" type="title"/>
          </p:nvPr>
        </p:nvSpPr>
        <p:spPr>
          <a:xfrm>
            <a:off x="4073175" y="2063166"/>
            <a:ext cx="4350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1461" name="Google Shape;1461;p33"/>
          <p:cNvSpPr txBox="1"/>
          <p:nvPr>
            <p:ph idx="3" type="subTitle"/>
          </p:nvPr>
        </p:nvSpPr>
        <p:spPr>
          <a:xfrm>
            <a:off x="4073175" y="2692062"/>
            <a:ext cx="4350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462" name="Google Shape;1462;p33"/>
          <p:cNvSpPr txBox="1"/>
          <p:nvPr>
            <p:ph idx="4" type="title"/>
          </p:nvPr>
        </p:nvSpPr>
        <p:spPr>
          <a:xfrm>
            <a:off x="4073175" y="3324107"/>
            <a:ext cx="4350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1463" name="Google Shape;1463;p33"/>
          <p:cNvSpPr txBox="1"/>
          <p:nvPr>
            <p:ph idx="5" type="subTitle"/>
          </p:nvPr>
        </p:nvSpPr>
        <p:spPr>
          <a:xfrm>
            <a:off x="4073175" y="3949428"/>
            <a:ext cx="4350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464" name="Google Shape;1464;p33"/>
          <p:cNvSpPr/>
          <p:nvPr/>
        </p:nvSpPr>
        <p:spPr>
          <a:xfrm flipH="1" rot="-1078908">
            <a:off x="1281690" y="4701653"/>
            <a:ext cx="2498884" cy="1464115"/>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3"/>
          <p:cNvSpPr/>
          <p:nvPr/>
        </p:nvSpPr>
        <p:spPr>
          <a:xfrm>
            <a:off x="2118171" y="-1327665"/>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6" name="Google Shape;1466;p33"/>
          <p:cNvGrpSpPr/>
          <p:nvPr/>
        </p:nvGrpSpPr>
        <p:grpSpPr>
          <a:xfrm flipH="1" rot="-259849">
            <a:off x="2882645" y="4373863"/>
            <a:ext cx="610182" cy="605863"/>
            <a:chOff x="4967275" y="3477225"/>
            <a:chExt cx="328425" cy="326100"/>
          </a:xfrm>
        </p:grpSpPr>
        <p:sp>
          <p:nvSpPr>
            <p:cNvPr id="1467" name="Google Shape;1467;p33"/>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3"/>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3"/>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3"/>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3"/>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3"/>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3"/>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3"/>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3"/>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3"/>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3"/>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3"/>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3"/>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3"/>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3"/>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3"/>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3"/>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3"/>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5" name="Google Shape;1485;p33"/>
          <p:cNvSpPr/>
          <p:nvPr/>
        </p:nvSpPr>
        <p:spPr>
          <a:xfrm rot="-9900040">
            <a:off x="2653710" y="69386"/>
            <a:ext cx="866449" cy="66175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3"/>
          <p:cNvSpPr/>
          <p:nvPr/>
        </p:nvSpPr>
        <p:spPr>
          <a:xfrm flipH="1" rot="-9970486">
            <a:off x="8564934" y="4574757"/>
            <a:ext cx="2039968" cy="142683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3"/>
          <p:cNvSpPr/>
          <p:nvPr/>
        </p:nvSpPr>
        <p:spPr>
          <a:xfrm flipH="1" rot="-1016195">
            <a:off x="1948821" y="-13840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8" name="Google Shape;1488;p33"/>
          <p:cNvGrpSpPr/>
          <p:nvPr/>
        </p:nvGrpSpPr>
        <p:grpSpPr>
          <a:xfrm flipH="1">
            <a:off x="8608133" y="42917"/>
            <a:ext cx="610186" cy="497085"/>
            <a:chOff x="1646700" y="3284800"/>
            <a:chExt cx="250600" cy="204150"/>
          </a:xfrm>
        </p:grpSpPr>
        <p:sp>
          <p:nvSpPr>
            <p:cNvPr id="1489" name="Google Shape;1489;p33"/>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3"/>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3"/>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3"/>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3"/>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3"/>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3"/>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3"/>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3"/>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3"/>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3"/>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3"/>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3"/>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3"/>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3"/>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1504" name="Shape 1504"/>
        <p:cNvGrpSpPr/>
        <p:nvPr/>
      </p:nvGrpSpPr>
      <p:grpSpPr>
        <a:xfrm>
          <a:off x="0" y="0"/>
          <a:ext cx="0" cy="0"/>
          <a:chOff x="0" y="0"/>
          <a:chExt cx="0" cy="0"/>
        </a:xfrm>
      </p:grpSpPr>
      <p:sp>
        <p:nvSpPr>
          <p:cNvPr id="1505" name="Google Shape;1505;p34"/>
          <p:cNvSpPr txBox="1"/>
          <p:nvPr>
            <p:ph type="title"/>
          </p:nvPr>
        </p:nvSpPr>
        <p:spPr>
          <a:xfrm>
            <a:off x="720000" y="445025"/>
            <a:ext cx="7704000" cy="66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06" name="Google Shape;1506;p34"/>
          <p:cNvSpPr txBox="1"/>
          <p:nvPr>
            <p:ph idx="1" type="body"/>
          </p:nvPr>
        </p:nvSpPr>
        <p:spPr>
          <a:xfrm>
            <a:off x="1044375" y="1972225"/>
            <a:ext cx="3050400" cy="2287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Barlow"/>
              <a:buChar char="●"/>
              <a:defRPr>
                <a:latin typeface="Barlow"/>
                <a:ea typeface="Barlow"/>
                <a:cs typeface="Barlow"/>
                <a:sym typeface="Barlow"/>
              </a:defRPr>
            </a:lvl1pPr>
            <a:lvl2pPr indent="-317500" lvl="1" marL="914400" algn="l">
              <a:lnSpc>
                <a:spcPct val="100000"/>
              </a:lnSpc>
              <a:spcBef>
                <a:spcPts val="1000"/>
              </a:spcBef>
              <a:spcAft>
                <a:spcPts val="0"/>
              </a:spcAft>
              <a:buClr>
                <a:srgbClr val="050505"/>
              </a:buClr>
              <a:buSzPts val="1400"/>
              <a:buFont typeface="Barlow"/>
              <a:buChar char="○"/>
              <a:defRPr/>
            </a:lvl2pPr>
            <a:lvl3pPr indent="-317500" lvl="2" marL="1371600" algn="l">
              <a:lnSpc>
                <a:spcPct val="100000"/>
              </a:lnSpc>
              <a:spcBef>
                <a:spcPts val="1600"/>
              </a:spcBef>
              <a:spcAft>
                <a:spcPts val="0"/>
              </a:spcAft>
              <a:buClr>
                <a:srgbClr val="050505"/>
              </a:buClr>
              <a:buSzPts val="1400"/>
              <a:buFont typeface="Barlow"/>
              <a:buChar char="■"/>
              <a:defRPr/>
            </a:lvl3pPr>
            <a:lvl4pPr indent="-317500" lvl="3" marL="1828800" algn="l">
              <a:lnSpc>
                <a:spcPct val="100000"/>
              </a:lnSpc>
              <a:spcBef>
                <a:spcPts val="1600"/>
              </a:spcBef>
              <a:spcAft>
                <a:spcPts val="0"/>
              </a:spcAft>
              <a:buClr>
                <a:srgbClr val="050505"/>
              </a:buClr>
              <a:buSzPts val="1400"/>
              <a:buFont typeface="Barlow"/>
              <a:buChar char="●"/>
              <a:defRPr/>
            </a:lvl4pPr>
            <a:lvl5pPr indent="-317500" lvl="4" marL="2286000" algn="l">
              <a:lnSpc>
                <a:spcPct val="100000"/>
              </a:lnSpc>
              <a:spcBef>
                <a:spcPts val="1600"/>
              </a:spcBef>
              <a:spcAft>
                <a:spcPts val="0"/>
              </a:spcAft>
              <a:buClr>
                <a:srgbClr val="050505"/>
              </a:buClr>
              <a:buSzPts val="1400"/>
              <a:buFont typeface="Barlow"/>
              <a:buChar char="○"/>
              <a:defRPr/>
            </a:lvl5pPr>
            <a:lvl6pPr indent="-317500" lvl="5" marL="2743200" algn="l">
              <a:lnSpc>
                <a:spcPct val="100000"/>
              </a:lnSpc>
              <a:spcBef>
                <a:spcPts val="1600"/>
              </a:spcBef>
              <a:spcAft>
                <a:spcPts val="0"/>
              </a:spcAft>
              <a:buClr>
                <a:srgbClr val="050505"/>
              </a:buClr>
              <a:buSzPts val="1400"/>
              <a:buFont typeface="Barlow"/>
              <a:buChar char="■"/>
              <a:defRPr/>
            </a:lvl6pPr>
            <a:lvl7pPr indent="-317500" lvl="6" marL="3200400" algn="l">
              <a:lnSpc>
                <a:spcPct val="100000"/>
              </a:lnSpc>
              <a:spcBef>
                <a:spcPts val="1600"/>
              </a:spcBef>
              <a:spcAft>
                <a:spcPts val="0"/>
              </a:spcAft>
              <a:buClr>
                <a:srgbClr val="050505"/>
              </a:buClr>
              <a:buSzPts val="1400"/>
              <a:buFont typeface="Barlow"/>
              <a:buChar char="●"/>
              <a:defRPr/>
            </a:lvl7pPr>
            <a:lvl8pPr indent="-317500" lvl="7" marL="3657600" algn="l">
              <a:lnSpc>
                <a:spcPct val="100000"/>
              </a:lnSpc>
              <a:spcBef>
                <a:spcPts val="1600"/>
              </a:spcBef>
              <a:spcAft>
                <a:spcPts val="0"/>
              </a:spcAft>
              <a:buClr>
                <a:srgbClr val="050505"/>
              </a:buClr>
              <a:buSzPts val="1400"/>
              <a:buFont typeface="Barlow"/>
              <a:buChar char="○"/>
              <a:defRPr/>
            </a:lvl8pPr>
            <a:lvl9pPr indent="-317500" lvl="8" marL="4114800" algn="l">
              <a:lnSpc>
                <a:spcPct val="100000"/>
              </a:lnSpc>
              <a:spcBef>
                <a:spcPts val="1600"/>
              </a:spcBef>
              <a:spcAft>
                <a:spcPts val="1600"/>
              </a:spcAft>
              <a:buClr>
                <a:srgbClr val="050505"/>
              </a:buClr>
              <a:buSzPts val="1400"/>
              <a:buFont typeface="Barlow"/>
              <a:buChar char="■"/>
              <a:defRPr/>
            </a:lvl9pPr>
          </a:lstStyle>
          <a:p/>
        </p:txBody>
      </p:sp>
      <p:sp>
        <p:nvSpPr>
          <p:cNvPr id="1507" name="Google Shape;1507;p34"/>
          <p:cNvSpPr txBox="1"/>
          <p:nvPr>
            <p:ph idx="2" type="body"/>
          </p:nvPr>
        </p:nvSpPr>
        <p:spPr>
          <a:xfrm>
            <a:off x="5455675" y="1972225"/>
            <a:ext cx="2968500" cy="2287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Barlow"/>
              <a:buChar char="●"/>
              <a:defRPr>
                <a:latin typeface="Barlow"/>
                <a:ea typeface="Barlow"/>
                <a:cs typeface="Barlow"/>
                <a:sym typeface="Barlow"/>
              </a:defRPr>
            </a:lvl1pPr>
            <a:lvl2pPr indent="-317500" lvl="1" marL="914400" algn="l">
              <a:lnSpc>
                <a:spcPct val="100000"/>
              </a:lnSpc>
              <a:spcBef>
                <a:spcPts val="1000"/>
              </a:spcBef>
              <a:spcAft>
                <a:spcPts val="0"/>
              </a:spcAft>
              <a:buClr>
                <a:srgbClr val="050505"/>
              </a:buClr>
              <a:buSzPts val="1400"/>
              <a:buFont typeface="Barlow"/>
              <a:buChar char="○"/>
              <a:defRPr/>
            </a:lvl2pPr>
            <a:lvl3pPr indent="-317500" lvl="2" marL="1371600" algn="l">
              <a:lnSpc>
                <a:spcPct val="100000"/>
              </a:lnSpc>
              <a:spcBef>
                <a:spcPts val="1600"/>
              </a:spcBef>
              <a:spcAft>
                <a:spcPts val="0"/>
              </a:spcAft>
              <a:buClr>
                <a:srgbClr val="050505"/>
              </a:buClr>
              <a:buSzPts val="1400"/>
              <a:buFont typeface="Barlow"/>
              <a:buChar char="■"/>
              <a:defRPr/>
            </a:lvl3pPr>
            <a:lvl4pPr indent="-317500" lvl="3" marL="1828800" algn="l">
              <a:lnSpc>
                <a:spcPct val="100000"/>
              </a:lnSpc>
              <a:spcBef>
                <a:spcPts val="1600"/>
              </a:spcBef>
              <a:spcAft>
                <a:spcPts val="0"/>
              </a:spcAft>
              <a:buClr>
                <a:srgbClr val="050505"/>
              </a:buClr>
              <a:buSzPts val="1400"/>
              <a:buFont typeface="Barlow"/>
              <a:buChar char="●"/>
              <a:defRPr/>
            </a:lvl4pPr>
            <a:lvl5pPr indent="-317500" lvl="4" marL="2286000" algn="l">
              <a:lnSpc>
                <a:spcPct val="100000"/>
              </a:lnSpc>
              <a:spcBef>
                <a:spcPts val="1600"/>
              </a:spcBef>
              <a:spcAft>
                <a:spcPts val="0"/>
              </a:spcAft>
              <a:buClr>
                <a:srgbClr val="050505"/>
              </a:buClr>
              <a:buSzPts val="1400"/>
              <a:buFont typeface="Barlow"/>
              <a:buChar char="○"/>
              <a:defRPr/>
            </a:lvl5pPr>
            <a:lvl6pPr indent="-317500" lvl="5" marL="2743200" algn="l">
              <a:lnSpc>
                <a:spcPct val="100000"/>
              </a:lnSpc>
              <a:spcBef>
                <a:spcPts val="1600"/>
              </a:spcBef>
              <a:spcAft>
                <a:spcPts val="0"/>
              </a:spcAft>
              <a:buClr>
                <a:srgbClr val="050505"/>
              </a:buClr>
              <a:buSzPts val="1400"/>
              <a:buFont typeface="Barlow"/>
              <a:buChar char="■"/>
              <a:defRPr/>
            </a:lvl6pPr>
            <a:lvl7pPr indent="-317500" lvl="6" marL="3200400" algn="l">
              <a:lnSpc>
                <a:spcPct val="100000"/>
              </a:lnSpc>
              <a:spcBef>
                <a:spcPts val="1600"/>
              </a:spcBef>
              <a:spcAft>
                <a:spcPts val="0"/>
              </a:spcAft>
              <a:buClr>
                <a:srgbClr val="050505"/>
              </a:buClr>
              <a:buSzPts val="1400"/>
              <a:buFont typeface="Barlow"/>
              <a:buChar char="●"/>
              <a:defRPr/>
            </a:lvl7pPr>
            <a:lvl8pPr indent="-317500" lvl="7" marL="3657600" algn="l">
              <a:lnSpc>
                <a:spcPct val="100000"/>
              </a:lnSpc>
              <a:spcBef>
                <a:spcPts val="1600"/>
              </a:spcBef>
              <a:spcAft>
                <a:spcPts val="0"/>
              </a:spcAft>
              <a:buClr>
                <a:srgbClr val="050505"/>
              </a:buClr>
              <a:buSzPts val="1400"/>
              <a:buFont typeface="Barlow"/>
              <a:buChar char="○"/>
              <a:defRPr/>
            </a:lvl8pPr>
            <a:lvl9pPr indent="-317500" lvl="8" marL="4114800" algn="l">
              <a:lnSpc>
                <a:spcPct val="100000"/>
              </a:lnSpc>
              <a:spcBef>
                <a:spcPts val="1600"/>
              </a:spcBef>
              <a:spcAft>
                <a:spcPts val="1600"/>
              </a:spcAft>
              <a:buClr>
                <a:srgbClr val="050505"/>
              </a:buClr>
              <a:buSzPts val="1400"/>
              <a:buFont typeface="Barlow"/>
              <a:buChar char="■"/>
              <a:defRPr/>
            </a:lvl9pPr>
          </a:lstStyle>
          <a:p/>
        </p:txBody>
      </p:sp>
      <p:sp>
        <p:nvSpPr>
          <p:cNvPr id="1508" name="Google Shape;1508;p34"/>
          <p:cNvSpPr txBox="1"/>
          <p:nvPr>
            <p:ph idx="3" type="subTitle"/>
          </p:nvPr>
        </p:nvSpPr>
        <p:spPr>
          <a:xfrm>
            <a:off x="1185625" y="1547433"/>
            <a:ext cx="29094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509" name="Google Shape;1509;p34"/>
          <p:cNvSpPr txBox="1"/>
          <p:nvPr>
            <p:ph idx="4" type="subTitle"/>
          </p:nvPr>
        </p:nvSpPr>
        <p:spPr>
          <a:xfrm>
            <a:off x="5601371" y="1547433"/>
            <a:ext cx="2822700" cy="4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grpSp>
        <p:nvGrpSpPr>
          <p:cNvPr id="1510" name="Google Shape;1510;p34"/>
          <p:cNvGrpSpPr/>
          <p:nvPr/>
        </p:nvGrpSpPr>
        <p:grpSpPr>
          <a:xfrm flipH="1" rot="10800000">
            <a:off x="4274292" y="4678477"/>
            <a:ext cx="595416" cy="748536"/>
            <a:chOff x="5538225" y="3124650"/>
            <a:chExt cx="290475" cy="365175"/>
          </a:xfrm>
        </p:grpSpPr>
        <p:sp>
          <p:nvSpPr>
            <p:cNvPr id="1511" name="Google Shape;1511;p34"/>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4"/>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4"/>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4"/>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4"/>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4"/>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4"/>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4"/>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4"/>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4"/>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4"/>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4"/>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4"/>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4"/>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4"/>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4"/>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4"/>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4"/>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4"/>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4"/>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4"/>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4"/>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4"/>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4"/>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34"/>
          <p:cNvSpPr/>
          <p:nvPr/>
        </p:nvSpPr>
        <p:spPr>
          <a:xfrm rot="6364729">
            <a:off x="-928316" y="-1501602"/>
            <a:ext cx="2512963" cy="183579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4"/>
          <p:cNvSpPr/>
          <p:nvPr/>
        </p:nvSpPr>
        <p:spPr>
          <a:xfrm rot="9064674">
            <a:off x="-623901" y="-469505"/>
            <a:ext cx="2039990" cy="142684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7" name="Google Shape;1537;p34"/>
          <p:cNvGrpSpPr/>
          <p:nvPr/>
        </p:nvGrpSpPr>
        <p:grpSpPr>
          <a:xfrm rot="-5069019">
            <a:off x="30415" y="-28038"/>
            <a:ext cx="610182" cy="605863"/>
            <a:chOff x="4967275" y="3477225"/>
            <a:chExt cx="328425" cy="326100"/>
          </a:xfrm>
        </p:grpSpPr>
        <p:sp>
          <p:nvSpPr>
            <p:cNvPr id="1538" name="Google Shape;1538;p34"/>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4"/>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4"/>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4"/>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4"/>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4"/>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4"/>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4"/>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4"/>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4"/>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6" name="Google Shape;1556;p34"/>
          <p:cNvSpPr/>
          <p:nvPr/>
        </p:nvSpPr>
        <p:spPr>
          <a:xfrm rot="10800000">
            <a:off x="7772571" y="-761725"/>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4"/>
          <p:cNvSpPr/>
          <p:nvPr/>
        </p:nvSpPr>
        <p:spPr>
          <a:xfrm rot="10800000">
            <a:off x="8164741" y="-128216"/>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1">
    <p:spTree>
      <p:nvGrpSpPr>
        <p:cNvPr id="1558" name="Shape 1558"/>
        <p:cNvGrpSpPr/>
        <p:nvPr/>
      </p:nvGrpSpPr>
      <p:grpSpPr>
        <a:xfrm>
          <a:off x="0" y="0"/>
          <a:ext cx="0" cy="0"/>
          <a:chOff x="0" y="0"/>
          <a:chExt cx="0" cy="0"/>
        </a:xfrm>
      </p:grpSpPr>
      <p:sp>
        <p:nvSpPr>
          <p:cNvPr id="1559" name="Google Shape;1559;p35"/>
          <p:cNvSpPr txBox="1"/>
          <p:nvPr>
            <p:ph type="title"/>
          </p:nvPr>
        </p:nvSpPr>
        <p:spPr>
          <a:xfrm>
            <a:off x="2684800" y="1496925"/>
            <a:ext cx="3774300" cy="82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60" name="Google Shape;1560;p35"/>
          <p:cNvSpPr txBox="1"/>
          <p:nvPr>
            <p:ph idx="1" type="subTitle"/>
          </p:nvPr>
        </p:nvSpPr>
        <p:spPr>
          <a:xfrm>
            <a:off x="2684800" y="2411475"/>
            <a:ext cx="37743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61" name="Google Shape;1561;p35"/>
          <p:cNvSpPr/>
          <p:nvPr/>
        </p:nvSpPr>
        <p:spPr>
          <a:xfrm>
            <a:off x="7361875" y="3464488"/>
            <a:ext cx="3566979" cy="2278025"/>
          </a:xfrm>
          <a:custGeom>
            <a:rect b="b" l="l" r="r" t="t"/>
            <a:pathLst>
              <a:path extrusionOk="0" h="50083" w="78421">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2" name="Google Shape;1562;p35"/>
          <p:cNvGrpSpPr/>
          <p:nvPr/>
        </p:nvGrpSpPr>
        <p:grpSpPr>
          <a:xfrm flipH="1" rot="-1607553">
            <a:off x="7922565" y="4229233"/>
            <a:ext cx="595434" cy="748559"/>
            <a:chOff x="5538225" y="3124650"/>
            <a:chExt cx="290475" cy="365175"/>
          </a:xfrm>
        </p:grpSpPr>
        <p:sp>
          <p:nvSpPr>
            <p:cNvPr id="1563" name="Google Shape;1563;p35"/>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5"/>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5"/>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5"/>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5"/>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5"/>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5"/>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5"/>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5"/>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5"/>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5"/>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5"/>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5"/>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5"/>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5"/>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5"/>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5"/>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5"/>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5"/>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5"/>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5"/>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5"/>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5"/>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5"/>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7" name="Google Shape;1587;p35"/>
          <p:cNvSpPr/>
          <p:nvPr/>
        </p:nvSpPr>
        <p:spPr>
          <a:xfrm>
            <a:off x="7713450" y="-731100"/>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8" name="Google Shape;1588;p35"/>
          <p:cNvGrpSpPr/>
          <p:nvPr/>
        </p:nvGrpSpPr>
        <p:grpSpPr>
          <a:xfrm>
            <a:off x="196952" y="-6"/>
            <a:ext cx="610181" cy="605861"/>
            <a:chOff x="4967275" y="3477225"/>
            <a:chExt cx="328425" cy="326100"/>
          </a:xfrm>
        </p:grpSpPr>
        <p:sp>
          <p:nvSpPr>
            <p:cNvPr id="1589" name="Google Shape;1589;p35"/>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5"/>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5"/>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5"/>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5"/>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5"/>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5"/>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5"/>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5"/>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5"/>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5"/>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5"/>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5"/>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5"/>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5"/>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5"/>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5"/>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5"/>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7" name="Google Shape;1607;p35"/>
          <p:cNvSpPr/>
          <p:nvPr/>
        </p:nvSpPr>
        <p:spPr>
          <a:xfrm rot="-417357">
            <a:off x="-145616" y="-1013091"/>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5"/>
          <p:cNvSpPr/>
          <p:nvPr/>
        </p:nvSpPr>
        <p:spPr>
          <a:xfrm>
            <a:off x="-883006" y="4135213"/>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5"/>
          <p:cNvSpPr/>
          <p:nvPr/>
        </p:nvSpPr>
        <p:spPr>
          <a:xfrm>
            <a:off x="117075" y="4768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0" name="Google Shape;1610;p35"/>
          <p:cNvGrpSpPr/>
          <p:nvPr/>
        </p:nvGrpSpPr>
        <p:grpSpPr>
          <a:xfrm>
            <a:off x="7862258" y="-1074688"/>
            <a:ext cx="1958491" cy="1783658"/>
            <a:chOff x="5872225" y="2998275"/>
            <a:chExt cx="378350" cy="344575"/>
          </a:xfrm>
        </p:grpSpPr>
        <p:sp>
          <p:nvSpPr>
            <p:cNvPr id="1611" name="Google Shape;1611;p35"/>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5"/>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5"/>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5"/>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5"/>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5"/>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5"/>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5"/>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5"/>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5"/>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5"/>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2" name="Google Shape;1622;p35"/>
          <p:cNvGrpSpPr/>
          <p:nvPr/>
        </p:nvGrpSpPr>
        <p:grpSpPr>
          <a:xfrm>
            <a:off x="567747" y="4574717"/>
            <a:ext cx="610186" cy="497085"/>
            <a:chOff x="1646700" y="3284800"/>
            <a:chExt cx="250600" cy="204150"/>
          </a:xfrm>
        </p:grpSpPr>
        <p:sp>
          <p:nvSpPr>
            <p:cNvPr id="1623" name="Google Shape;1623;p35"/>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5"/>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5"/>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5"/>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5"/>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5"/>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5"/>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5"/>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5"/>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5"/>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5"/>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5"/>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5"/>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5"/>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5"/>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1638" name="Shape 1638"/>
        <p:cNvGrpSpPr/>
        <p:nvPr/>
      </p:nvGrpSpPr>
      <p:grpSpPr>
        <a:xfrm>
          <a:off x="0" y="0"/>
          <a:ext cx="0" cy="0"/>
          <a:chOff x="0" y="0"/>
          <a:chExt cx="0" cy="0"/>
        </a:xfrm>
      </p:grpSpPr>
      <p:sp>
        <p:nvSpPr>
          <p:cNvPr id="1639" name="Google Shape;1639;p36"/>
          <p:cNvSpPr txBox="1"/>
          <p:nvPr>
            <p:ph type="title"/>
          </p:nvPr>
        </p:nvSpPr>
        <p:spPr>
          <a:xfrm>
            <a:off x="719800" y="445025"/>
            <a:ext cx="7704300" cy="6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640" name="Google Shape;1640;p36"/>
          <p:cNvSpPr txBox="1"/>
          <p:nvPr>
            <p:ph idx="1" type="subTitle"/>
          </p:nvPr>
        </p:nvSpPr>
        <p:spPr>
          <a:xfrm>
            <a:off x="1106176" y="167191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41" name="Google Shape;1641;p36"/>
          <p:cNvSpPr txBox="1"/>
          <p:nvPr>
            <p:ph idx="2" type="subTitle"/>
          </p:nvPr>
        </p:nvSpPr>
        <p:spPr>
          <a:xfrm>
            <a:off x="1106175" y="205568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42" name="Google Shape;1642;p36"/>
          <p:cNvSpPr txBox="1"/>
          <p:nvPr>
            <p:ph idx="3" type="subTitle"/>
          </p:nvPr>
        </p:nvSpPr>
        <p:spPr>
          <a:xfrm>
            <a:off x="6390089" y="167191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43" name="Google Shape;1643;p36"/>
          <p:cNvSpPr txBox="1"/>
          <p:nvPr>
            <p:ph idx="4" type="subTitle"/>
          </p:nvPr>
        </p:nvSpPr>
        <p:spPr>
          <a:xfrm>
            <a:off x="6390097" y="205568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44" name="Google Shape;1644;p36"/>
          <p:cNvSpPr txBox="1"/>
          <p:nvPr>
            <p:ph idx="5" type="subTitle"/>
          </p:nvPr>
        </p:nvSpPr>
        <p:spPr>
          <a:xfrm>
            <a:off x="1106176" y="309466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45" name="Google Shape;1645;p36"/>
          <p:cNvSpPr txBox="1"/>
          <p:nvPr>
            <p:ph idx="6" type="subTitle"/>
          </p:nvPr>
        </p:nvSpPr>
        <p:spPr>
          <a:xfrm>
            <a:off x="1106175" y="347843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46" name="Google Shape;1646;p36"/>
          <p:cNvSpPr txBox="1"/>
          <p:nvPr>
            <p:ph idx="7" type="subTitle"/>
          </p:nvPr>
        </p:nvSpPr>
        <p:spPr>
          <a:xfrm>
            <a:off x="6390089" y="309466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47" name="Google Shape;1647;p36"/>
          <p:cNvSpPr txBox="1"/>
          <p:nvPr>
            <p:ph idx="8" type="subTitle"/>
          </p:nvPr>
        </p:nvSpPr>
        <p:spPr>
          <a:xfrm>
            <a:off x="6390097" y="347843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48" name="Google Shape;1648;p36"/>
          <p:cNvSpPr txBox="1"/>
          <p:nvPr>
            <p:ph idx="9" type="subTitle"/>
          </p:nvPr>
        </p:nvSpPr>
        <p:spPr>
          <a:xfrm>
            <a:off x="3748139" y="167191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49" name="Google Shape;1649;p36"/>
          <p:cNvSpPr txBox="1"/>
          <p:nvPr>
            <p:ph idx="13" type="subTitle"/>
          </p:nvPr>
        </p:nvSpPr>
        <p:spPr>
          <a:xfrm>
            <a:off x="3748133" y="205568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50" name="Google Shape;1650;p36"/>
          <p:cNvSpPr txBox="1"/>
          <p:nvPr>
            <p:ph idx="14" type="subTitle"/>
          </p:nvPr>
        </p:nvSpPr>
        <p:spPr>
          <a:xfrm>
            <a:off x="3748139" y="3094663"/>
            <a:ext cx="1647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651" name="Google Shape;1651;p36"/>
          <p:cNvSpPr txBox="1"/>
          <p:nvPr>
            <p:ph idx="15" type="subTitle"/>
          </p:nvPr>
        </p:nvSpPr>
        <p:spPr>
          <a:xfrm>
            <a:off x="3748133" y="3478438"/>
            <a:ext cx="1647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652" name="Google Shape;1652;p36"/>
          <p:cNvSpPr/>
          <p:nvPr/>
        </p:nvSpPr>
        <p:spPr>
          <a:xfrm flipH="1" rot="-1230841">
            <a:off x="7905063" y="4643461"/>
            <a:ext cx="2498894" cy="1464121"/>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6"/>
          <p:cNvSpPr/>
          <p:nvPr/>
        </p:nvSpPr>
        <p:spPr>
          <a:xfrm flipH="1" rot="-3265831">
            <a:off x="8635925" y="-818181"/>
            <a:ext cx="2512895" cy="1835743"/>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6"/>
          <p:cNvSpPr/>
          <p:nvPr/>
        </p:nvSpPr>
        <p:spPr>
          <a:xfrm rot="2119308">
            <a:off x="-1316514" y="4562445"/>
            <a:ext cx="2399101" cy="1680066"/>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6"/>
          <p:cNvSpPr/>
          <p:nvPr/>
        </p:nvSpPr>
        <p:spPr>
          <a:xfrm>
            <a:off x="-326377" y="-698016"/>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6" name="Google Shape;1656;p36"/>
          <p:cNvGrpSpPr/>
          <p:nvPr/>
        </p:nvGrpSpPr>
        <p:grpSpPr>
          <a:xfrm rot="5400000">
            <a:off x="-128913" y="4525600"/>
            <a:ext cx="935444" cy="800551"/>
            <a:chOff x="1889625" y="2786025"/>
            <a:chExt cx="201800" cy="172700"/>
          </a:xfrm>
        </p:grpSpPr>
        <p:sp>
          <p:nvSpPr>
            <p:cNvPr id="1657" name="Google Shape;1657;p36"/>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6"/>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6"/>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6"/>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6"/>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6"/>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6"/>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6"/>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6"/>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6"/>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6"/>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8" name="Google Shape;1668;p36"/>
          <p:cNvSpPr/>
          <p:nvPr/>
        </p:nvSpPr>
        <p:spPr>
          <a:xfrm flipH="1" rot="-5965725">
            <a:off x="8143260" y="-123386"/>
            <a:ext cx="2039986" cy="1426843"/>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9" name="Google Shape;1669;p36"/>
          <p:cNvGrpSpPr/>
          <p:nvPr/>
        </p:nvGrpSpPr>
        <p:grpSpPr>
          <a:xfrm flipH="1" rot="-1057960">
            <a:off x="-1462839" y="17317"/>
            <a:ext cx="1958490" cy="1783657"/>
            <a:chOff x="5872225" y="2998275"/>
            <a:chExt cx="378350" cy="344575"/>
          </a:xfrm>
        </p:grpSpPr>
        <p:sp>
          <p:nvSpPr>
            <p:cNvPr id="1670" name="Google Shape;1670;p36"/>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6"/>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6"/>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6"/>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6"/>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6"/>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6"/>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6"/>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6"/>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6"/>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6"/>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1" name="Google Shape;1681;p36"/>
          <p:cNvGrpSpPr/>
          <p:nvPr/>
        </p:nvGrpSpPr>
        <p:grpSpPr>
          <a:xfrm flipH="1" rot="-8759403">
            <a:off x="8757428" y="171620"/>
            <a:ext cx="610185" cy="605866"/>
            <a:chOff x="4967275" y="3477225"/>
            <a:chExt cx="328425" cy="326100"/>
          </a:xfrm>
        </p:grpSpPr>
        <p:sp>
          <p:nvSpPr>
            <p:cNvPr id="1682" name="Google Shape;1682;p36"/>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6"/>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6"/>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6"/>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6"/>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6"/>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6"/>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6"/>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6"/>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6"/>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6"/>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6"/>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6"/>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6"/>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6"/>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6"/>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6"/>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6"/>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0" name="Google Shape;1700;p36"/>
          <p:cNvSpPr/>
          <p:nvPr/>
        </p:nvSpPr>
        <p:spPr>
          <a:xfrm flipH="1" rot="-828918">
            <a:off x="8721264" y="4272596"/>
            <a:ext cx="866501" cy="66179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6"/>
          <p:cNvSpPr/>
          <p:nvPr/>
        </p:nvSpPr>
        <p:spPr>
          <a:xfrm flipH="1" rot="-1845241">
            <a:off x="7461994" y="4479705"/>
            <a:ext cx="2982395" cy="1669368"/>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 and three columns 2">
    <p:spTree>
      <p:nvGrpSpPr>
        <p:cNvPr id="1702" name="Shape 1702"/>
        <p:cNvGrpSpPr/>
        <p:nvPr/>
      </p:nvGrpSpPr>
      <p:grpSpPr>
        <a:xfrm>
          <a:off x="0" y="0"/>
          <a:ext cx="0" cy="0"/>
          <a:chOff x="0" y="0"/>
          <a:chExt cx="0" cy="0"/>
        </a:xfrm>
      </p:grpSpPr>
      <p:sp>
        <p:nvSpPr>
          <p:cNvPr id="1703" name="Google Shape;1703;p37"/>
          <p:cNvSpPr txBox="1"/>
          <p:nvPr>
            <p:ph type="title"/>
          </p:nvPr>
        </p:nvSpPr>
        <p:spPr>
          <a:xfrm>
            <a:off x="719800" y="445025"/>
            <a:ext cx="7704300" cy="60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704" name="Google Shape;1704;p37"/>
          <p:cNvSpPr txBox="1"/>
          <p:nvPr>
            <p:ph idx="1" type="subTitle"/>
          </p:nvPr>
        </p:nvSpPr>
        <p:spPr>
          <a:xfrm>
            <a:off x="723301" y="3323275"/>
            <a:ext cx="217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705" name="Google Shape;1705;p37"/>
          <p:cNvSpPr txBox="1"/>
          <p:nvPr>
            <p:ph idx="2" type="subTitle"/>
          </p:nvPr>
        </p:nvSpPr>
        <p:spPr>
          <a:xfrm>
            <a:off x="723300" y="3707050"/>
            <a:ext cx="2175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706" name="Google Shape;1706;p37"/>
          <p:cNvSpPr txBox="1"/>
          <p:nvPr>
            <p:ph idx="3" type="subTitle"/>
          </p:nvPr>
        </p:nvSpPr>
        <p:spPr>
          <a:xfrm>
            <a:off x="6244988" y="3323275"/>
            <a:ext cx="217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707" name="Google Shape;1707;p37"/>
          <p:cNvSpPr txBox="1"/>
          <p:nvPr>
            <p:ph idx="4" type="subTitle"/>
          </p:nvPr>
        </p:nvSpPr>
        <p:spPr>
          <a:xfrm>
            <a:off x="6244999" y="3707050"/>
            <a:ext cx="2175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708" name="Google Shape;1708;p37"/>
          <p:cNvSpPr txBox="1"/>
          <p:nvPr>
            <p:ph idx="5" type="subTitle"/>
          </p:nvPr>
        </p:nvSpPr>
        <p:spPr>
          <a:xfrm>
            <a:off x="3484146" y="3323275"/>
            <a:ext cx="2175600" cy="4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p:txBody>
      </p:sp>
      <p:sp>
        <p:nvSpPr>
          <p:cNvPr id="1709" name="Google Shape;1709;p37"/>
          <p:cNvSpPr txBox="1"/>
          <p:nvPr>
            <p:ph idx="6" type="subTitle"/>
          </p:nvPr>
        </p:nvSpPr>
        <p:spPr>
          <a:xfrm>
            <a:off x="3484138" y="3707050"/>
            <a:ext cx="2175600" cy="8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p:txBody>
      </p:sp>
      <p:sp>
        <p:nvSpPr>
          <p:cNvPr id="1710" name="Google Shape;1710;p37"/>
          <p:cNvSpPr/>
          <p:nvPr/>
        </p:nvSpPr>
        <p:spPr>
          <a:xfrm rot="10614892">
            <a:off x="1574745" y="1755127"/>
            <a:ext cx="2040105" cy="142692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7"/>
          <p:cNvSpPr/>
          <p:nvPr/>
        </p:nvSpPr>
        <p:spPr>
          <a:xfrm flipH="1" rot="8904774">
            <a:off x="5055531" y="1192162"/>
            <a:ext cx="2690147" cy="1831964"/>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7"/>
          <p:cNvSpPr/>
          <p:nvPr/>
        </p:nvSpPr>
        <p:spPr>
          <a:xfrm rot="-9450174">
            <a:off x="8283981" y="-297601"/>
            <a:ext cx="1720041" cy="1056765"/>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3" name="Google Shape;1713;p37"/>
          <p:cNvGrpSpPr/>
          <p:nvPr/>
        </p:nvGrpSpPr>
        <p:grpSpPr>
          <a:xfrm flipH="1" rot="10800000">
            <a:off x="2898889" y="2322721"/>
            <a:ext cx="1068863" cy="498077"/>
            <a:chOff x="4542650" y="2993200"/>
            <a:chExt cx="640575" cy="298500"/>
          </a:xfrm>
        </p:grpSpPr>
        <p:sp>
          <p:nvSpPr>
            <p:cNvPr id="1714" name="Google Shape;1714;p37"/>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7"/>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7"/>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7"/>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7"/>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7"/>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0" name="Google Shape;1720;p37"/>
          <p:cNvSpPr/>
          <p:nvPr/>
        </p:nvSpPr>
        <p:spPr>
          <a:xfrm flipH="1" rot="-5400000">
            <a:off x="-577296" y="-499048"/>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1" name="Google Shape;1721;p37"/>
          <p:cNvGrpSpPr/>
          <p:nvPr/>
        </p:nvGrpSpPr>
        <p:grpSpPr>
          <a:xfrm flipH="1" rot="-4800982">
            <a:off x="6121584" y="1989668"/>
            <a:ext cx="765557" cy="391955"/>
            <a:chOff x="2199075" y="3828425"/>
            <a:chExt cx="275300" cy="140950"/>
          </a:xfrm>
        </p:grpSpPr>
        <p:sp>
          <p:nvSpPr>
            <p:cNvPr id="1722" name="Google Shape;1722;p37"/>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7"/>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7"/>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7"/>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7"/>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7"/>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7"/>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7"/>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7"/>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1" name="Google Shape;1731;p37"/>
          <p:cNvGrpSpPr/>
          <p:nvPr/>
        </p:nvGrpSpPr>
        <p:grpSpPr>
          <a:xfrm flipH="1" rot="3522876">
            <a:off x="422294" y="74506"/>
            <a:ext cx="595436" cy="748561"/>
            <a:chOff x="5538225" y="3124650"/>
            <a:chExt cx="290475" cy="365175"/>
          </a:xfrm>
        </p:grpSpPr>
        <p:sp>
          <p:nvSpPr>
            <p:cNvPr id="1732" name="Google Shape;1732;p37"/>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7"/>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7"/>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7"/>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7"/>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7"/>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7"/>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7"/>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7"/>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7"/>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7"/>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7"/>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7"/>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7"/>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7"/>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7"/>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7"/>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7"/>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7"/>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7"/>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7"/>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7"/>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7"/>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7"/>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1756" name="Shape 1756"/>
        <p:cNvGrpSpPr/>
        <p:nvPr/>
      </p:nvGrpSpPr>
      <p:grpSpPr>
        <a:xfrm>
          <a:off x="0" y="0"/>
          <a:ext cx="0" cy="0"/>
          <a:chOff x="0" y="0"/>
          <a:chExt cx="0" cy="0"/>
        </a:xfrm>
      </p:grpSpPr>
      <p:sp>
        <p:nvSpPr>
          <p:cNvPr id="1757" name="Google Shape;1757;p38"/>
          <p:cNvSpPr txBox="1"/>
          <p:nvPr>
            <p:ph idx="1" type="subTitle"/>
          </p:nvPr>
        </p:nvSpPr>
        <p:spPr>
          <a:xfrm flipH="1">
            <a:off x="719900" y="2627213"/>
            <a:ext cx="2902500" cy="107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758" name="Google Shape;1758;p38"/>
          <p:cNvSpPr txBox="1"/>
          <p:nvPr>
            <p:ph type="title"/>
          </p:nvPr>
        </p:nvSpPr>
        <p:spPr>
          <a:xfrm flipH="1">
            <a:off x="724700" y="1437488"/>
            <a:ext cx="2902500" cy="107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59" name="Google Shape;1759;p38"/>
          <p:cNvSpPr/>
          <p:nvPr/>
        </p:nvSpPr>
        <p:spPr>
          <a:xfrm flipH="1" rot="-1845241">
            <a:off x="4468657" y="778217"/>
            <a:ext cx="2982395" cy="1669368"/>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0" name="Google Shape;1760;p38"/>
          <p:cNvGrpSpPr/>
          <p:nvPr/>
        </p:nvGrpSpPr>
        <p:grpSpPr>
          <a:xfrm flipH="1" rot="-8455229">
            <a:off x="3592758" y="4606382"/>
            <a:ext cx="1958494" cy="1783661"/>
            <a:chOff x="5872225" y="2998275"/>
            <a:chExt cx="378350" cy="344575"/>
          </a:xfrm>
        </p:grpSpPr>
        <p:sp>
          <p:nvSpPr>
            <p:cNvPr id="1761" name="Google Shape;1761;p38"/>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8"/>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8"/>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8"/>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8"/>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8"/>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8"/>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8"/>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8"/>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8"/>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8"/>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2" name="Google Shape;1772;p38"/>
          <p:cNvSpPr/>
          <p:nvPr/>
        </p:nvSpPr>
        <p:spPr>
          <a:xfrm rot="8100000">
            <a:off x="-1146489" y="-2042741"/>
            <a:ext cx="3733002" cy="2189016"/>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8"/>
          <p:cNvSpPr/>
          <p:nvPr/>
        </p:nvSpPr>
        <p:spPr>
          <a:xfrm rot="4521137">
            <a:off x="7764753" y="3957012"/>
            <a:ext cx="3068294" cy="2874994"/>
          </a:xfrm>
          <a:custGeom>
            <a:rect b="b" l="l" r="r" t="t"/>
            <a:pathLst>
              <a:path extrusionOk="0" h="78091" w="8334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8"/>
          <p:cNvSpPr/>
          <p:nvPr/>
        </p:nvSpPr>
        <p:spPr>
          <a:xfrm rot="-5400000">
            <a:off x="-233716" y="4696390"/>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5" name="Google Shape;1775;p38"/>
          <p:cNvGrpSpPr/>
          <p:nvPr/>
        </p:nvGrpSpPr>
        <p:grpSpPr>
          <a:xfrm>
            <a:off x="777835" y="4805323"/>
            <a:ext cx="765554" cy="391954"/>
            <a:chOff x="2199075" y="3828425"/>
            <a:chExt cx="275300" cy="140950"/>
          </a:xfrm>
        </p:grpSpPr>
        <p:sp>
          <p:nvSpPr>
            <p:cNvPr id="1776" name="Google Shape;1776;p38"/>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8"/>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8"/>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8"/>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8"/>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8"/>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8"/>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8"/>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8"/>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5" name="Google Shape;1785;p38"/>
          <p:cNvGrpSpPr/>
          <p:nvPr/>
        </p:nvGrpSpPr>
        <p:grpSpPr>
          <a:xfrm rot="86358">
            <a:off x="8033886" y="4701833"/>
            <a:ext cx="1174916" cy="598940"/>
            <a:chOff x="5901225" y="2712325"/>
            <a:chExt cx="488600" cy="249075"/>
          </a:xfrm>
        </p:grpSpPr>
        <p:sp>
          <p:nvSpPr>
            <p:cNvPr id="1786" name="Google Shape;1786;p38"/>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8"/>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8"/>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8"/>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8"/>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8"/>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8"/>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8"/>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8"/>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8"/>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8"/>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8"/>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8"/>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8"/>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8"/>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8"/>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8"/>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8"/>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8"/>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8"/>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8"/>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8"/>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8"/>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8"/>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0" name="Google Shape;1810;p38"/>
          <p:cNvSpPr/>
          <p:nvPr/>
        </p:nvSpPr>
        <p:spPr>
          <a:xfrm flipH="1" rot="-3426581">
            <a:off x="-1301321" y="-293259"/>
            <a:ext cx="2040148" cy="142695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1" name="Google Shape;1811;p38"/>
          <p:cNvGrpSpPr/>
          <p:nvPr/>
        </p:nvGrpSpPr>
        <p:grpSpPr>
          <a:xfrm flipH="1" rot="3522876">
            <a:off x="6250569" y="504090"/>
            <a:ext cx="595436" cy="748561"/>
            <a:chOff x="5538225" y="3124650"/>
            <a:chExt cx="290475" cy="365175"/>
          </a:xfrm>
        </p:grpSpPr>
        <p:sp>
          <p:nvSpPr>
            <p:cNvPr id="1812" name="Google Shape;1812;p38"/>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8"/>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8"/>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8"/>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8"/>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8"/>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8"/>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8"/>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8"/>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8"/>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8"/>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8"/>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8"/>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8"/>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8"/>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8"/>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8"/>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8"/>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8"/>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8"/>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8"/>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8"/>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8"/>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8"/>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38"/>
          <p:cNvSpPr/>
          <p:nvPr/>
        </p:nvSpPr>
        <p:spPr>
          <a:xfrm rot="8874721">
            <a:off x="8631486" y="-138062"/>
            <a:ext cx="866441" cy="661749"/>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8"/>
          <p:cNvSpPr/>
          <p:nvPr/>
        </p:nvSpPr>
        <p:spPr>
          <a:xfrm>
            <a:off x="719912" y="-317653"/>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1838" name="Shape 1838"/>
        <p:cNvGrpSpPr/>
        <p:nvPr/>
      </p:nvGrpSpPr>
      <p:grpSpPr>
        <a:xfrm>
          <a:off x="0" y="0"/>
          <a:ext cx="0" cy="0"/>
          <a:chOff x="0" y="0"/>
          <a:chExt cx="0" cy="0"/>
        </a:xfrm>
      </p:grpSpPr>
      <p:sp>
        <p:nvSpPr>
          <p:cNvPr id="1839" name="Google Shape;1839;p39"/>
          <p:cNvSpPr txBox="1"/>
          <p:nvPr>
            <p:ph idx="1" type="subTitle"/>
          </p:nvPr>
        </p:nvSpPr>
        <p:spPr>
          <a:xfrm flipH="1">
            <a:off x="5516700" y="2627213"/>
            <a:ext cx="2902500" cy="107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840" name="Google Shape;1840;p39"/>
          <p:cNvSpPr txBox="1"/>
          <p:nvPr>
            <p:ph type="title"/>
          </p:nvPr>
        </p:nvSpPr>
        <p:spPr>
          <a:xfrm flipH="1">
            <a:off x="5521500" y="1437488"/>
            <a:ext cx="2902500" cy="107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p:txBody>
      </p:sp>
      <p:sp>
        <p:nvSpPr>
          <p:cNvPr id="1841" name="Google Shape;1841;p39"/>
          <p:cNvSpPr/>
          <p:nvPr/>
        </p:nvSpPr>
        <p:spPr>
          <a:xfrm flipH="1" rot="-1845241">
            <a:off x="1943282" y="987555"/>
            <a:ext cx="2982395" cy="1669368"/>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9"/>
          <p:cNvSpPr/>
          <p:nvPr/>
        </p:nvSpPr>
        <p:spPr>
          <a:xfrm flipH="1" rot="1509654">
            <a:off x="7340125" y="-749898"/>
            <a:ext cx="2498929" cy="1464141"/>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9"/>
          <p:cNvSpPr/>
          <p:nvPr/>
        </p:nvSpPr>
        <p:spPr>
          <a:xfrm flipH="1" rot="-3265831">
            <a:off x="-475187" y="-1368156"/>
            <a:ext cx="2512895" cy="1835743"/>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9"/>
          <p:cNvSpPr/>
          <p:nvPr/>
        </p:nvSpPr>
        <p:spPr>
          <a:xfrm rot="2119308">
            <a:off x="-1316514" y="4562445"/>
            <a:ext cx="2399101" cy="1680066"/>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9"/>
          <p:cNvSpPr/>
          <p:nvPr/>
        </p:nvSpPr>
        <p:spPr>
          <a:xfrm>
            <a:off x="284898" y="4603509"/>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9"/>
          <p:cNvSpPr/>
          <p:nvPr/>
        </p:nvSpPr>
        <p:spPr>
          <a:xfrm flipH="1" rot="-828918">
            <a:off x="8710751" y="493521"/>
            <a:ext cx="866501" cy="66179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7" name="Google Shape;1847;p39"/>
          <p:cNvGrpSpPr/>
          <p:nvPr/>
        </p:nvGrpSpPr>
        <p:grpSpPr>
          <a:xfrm flipH="1" rot="-1469501">
            <a:off x="3668897" y="1043772"/>
            <a:ext cx="610170" cy="605851"/>
            <a:chOff x="4967275" y="3477225"/>
            <a:chExt cx="328425" cy="326100"/>
          </a:xfrm>
        </p:grpSpPr>
        <p:sp>
          <p:nvSpPr>
            <p:cNvPr id="1848" name="Google Shape;1848;p39"/>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9"/>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9"/>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9"/>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9"/>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9"/>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9"/>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9"/>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9"/>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9"/>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9"/>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9"/>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9"/>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9"/>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9"/>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9"/>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9"/>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9"/>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6" name="Google Shape;1866;p39"/>
          <p:cNvGrpSpPr/>
          <p:nvPr/>
        </p:nvGrpSpPr>
        <p:grpSpPr>
          <a:xfrm flipH="1">
            <a:off x="109808" y="4023542"/>
            <a:ext cx="610186" cy="497085"/>
            <a:chOff x="1646700" y="3284800"/>
            <a:chExt cx="250600" cy="204150"/>
          </a:xfrm>
        </p:grpSpPr>
        <p:sp>
          <p:nvSpPr>
            <p:cNvPr id="1867" name="Google Shape;1867;p39"/>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9"/>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9"/>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9"/>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9"/>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9"/>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9"/>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9"/>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9"/>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9"/>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9"/>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9"/>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9"/>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9"/>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9"/>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2" name="Google Shape;1882;p39"/>
          <p:cNvSpPr/>
          <p:nvPr/>
        </p:nvSpPr>
        <p:spPr>
          <a:xfrm flipH="1" rot="-1078908">
            <a:off x="6603565" y="4775978"/>
            <a:ext cx="2498884" cy="1464115"/>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9"/>
          <p:cNvSpPr/>
          <p:nvPr/>
        </p:nvSpPr>
        <p:spPr>
          <a:xfrm flipH="1" rot="-5965725">
            <a:off x="8140873" y="4576039"/>
            <a:ext cx="2039986" cy="1426843"/>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4" name="Google Shape;1884;p39"/>
          <p:cNvGrpSpPr/>
          <p:nvPr/>
        </p:nvGrpSpPr>
        <p:grpSpPr>
          <a:xfrm rot="10800000">
            <a:off x="6790485" y="4603492"/>
            <a:ext cx="1068863" cy="498077"/>
            <a:chOff x="4542650" y="2993200"/>
            <a:chExt cx="640575" cy="298500"/>
          </a:xfrm>
        </p:grpSpPr>
        <p:sp>
          <p:nvSpPr>
            <p:cNvPr id="1885" name="Google Shape;1885;p39"/>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9"/>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9"/>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9"/>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9"/>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9"/>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1891" name="Shape 1891"/>
        <p:cNvGrpSpPr/>
        <p:nvPr/>
      </p:nvGrpSpPr>
      <p:grpSpPr>
        <a:xfrm>
          <a:off x="0" y="0"/>
          <a:ext cx="0" cy="0"/>
          <a:chOff x="0" y="0"/>
          <a:chExt cx="0" cy="0"/>
        </a:xfrm>
      </p:grpSpPr>
      <p:sp>
        <p:nvSpPr>
          <p:cNvPr id="1892" name="Google Shape;1892;p40"/>
          <p:cNvSpPr/>
          <p:nvPr/>
        </p:nvSpPr>
        <p:spPr>
          <a:xfrm flipH="1">
            <a:off x="7499444" y="4862013"/>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0"/>
          <p:cNvSpPr txBox="1"/>
          <p:nvPr>
            <p:ph type="ctrTitle"/>
          </p:nvPr>
        </p:nvSpPr>
        <p:spPr>
          <a:xfrm flipH="1">
            <a:off x="3916204" y="755482"/>
            <a:ext cx="4507800" cy="91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94" name="Google Shape;1894;p40"/>
          <p:cNvSpPr txBox="1"/>
          <p:nvPr>
            <p:ph idx="1" type="subTitle"/>
          </p:nvPr>
        </p:nvSpPr>
        <p:spPr>
          <a:xfrm flipH="1">
            <a:off x="3916204" y="1594612"/>
            <a:ext cx="4507800" cy="128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5" name="Google Shape;1895;p40"/>
          <p:cNvSpPr/>
          <p:nvPr/>
        </p:nvSpPr>
        <p:spPr>
          <a:xfrm flipH="1">
            <a:off x="2725100" y="-294212"/>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0"/>
          <p:cNvSpPr/>
          <p:nvPr/>
        </p:nvSpPr>
        <p:spPr>
          <a:xfrm flipH="1" rot="-1942027">
            <a:off x="1516382" y="4428534"/>
            <a:ext cx="3041496" cy="2129928"/>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7" name="Google Shape;1897;p40"/>
          <p:cNvGrpSpPr/>
          <p:nvPr/>
        </p:nvGrpSpPr>
        <p:grpSpPr>
          <a:xfrm flipH="1" rot="4646582">
            <a:off x="2807586" y="3923740"/>
            <a:ext cx="595422" cy="754819"/>
            <a:chOff x="610150" y="2836325"/>
            <a:chExt cx="257000" cy="325800"/>
          </a:xfrm>
        </p:grpSpPr>
        <p:sp>
          <p:nvSpPr>
            <p:cNvPr id="1898" name="Google Shape;1898;p40"/>
            <p:cNvSpPr/>
            <p:nvPr/>
          </p:nvSpPr>
          <p:spPr>
            <a:xfrm>
              <a:off x="660300" y="2870525"/>
              <a:ext cx="44150" cy="46425"/>
            </a:xfrm>
            <a:custGeom>
              <a:rect b="b" l="l" r="r" t="t"/>
              <a:pathLst>
                <a:path extrusionOk="0" h="1857" w="1766">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0"/>
            <p:cNvSpPr/>
            <p:nvPr/>
          </p:nvSpPr>
          <p:spPr>
            <a:xfrm>
              <a:off x="735300" y="2836325"/>
              <a:ext cx="44000" cy="46400"/>
            </a:xfrm>
            <a:custGeom>
              <a:rect b="b" l="l" r="r" t="t"/>
              <a:pathLst>
                <a:path extrusionOk="0" h="1856" w="176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0"/>
            <p:cNvSpPr/>
            <p:nvPr/>
          </p:nvSpPr>
          <p:spPr>
            <a:xfrm>
              <a:off x="693275" y="2922675"/>
              <a:ext cx="44000" cy="46375"/>
            </a:xfrm>
            <a:custGeom>
              <a:rect b="b" l="l" r="r" t="t"/>
              <a:pathLst>
                <a:path extrusionOk="0" h="1855" w="176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0"/>
            <p:cNvSpPr/>
            <p:nvPr/>
          </p:nvSpPr>
          <p:spPr>
            <a:xfrm>
              <a:off x="823000" y="2879275"/>
              <a:ext cx="44150" cy="46500"/>
            </a:xfrm>
            <a:custGeom>
              <a:rect b="b" l="l" r="r" t="t"/>
              <a:pathLst>
                <a:path extrusionOk="0" h="1860" w="1766">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0"/>
            <p:cNvSpPr/>
            <p:nvPr/>
          </p:nvSpPr>
          <p:spPr>
            <a:xfrm>
              <a:off x="762275" y="2906100"/>
              <a:ext cx="44000" cy="46400"/>
            </a:xfrm>
            <a:custGeom>
              <a:rect b="b" l="l" r="r" t="t"/>
              <a:pathLst>
                <a:path extrusionOk="0" h="1856" w="176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0"/>
            <p:cNvSpPr/>
            <p:nvPr/>
          </p:nvSpPr>
          <p:spPr>
            <a:xfrm>
              <a:off x="711050" y="2999025"/>
              <a:ext cx="44150" cy="46500"/>
            </a:xfrm>
            <a:custGeom>
              <a:rect b="b" l="l" r="r" t="t"/>
              <a:pathLst>
                <a:path extrusionOk="0" h="1860" w="1766">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0"/>
            <p:cNvSpPr/>
            <p:nvPr/>
          </p:nvSpPr>
          <p:spPr>
            <a:xfrm>
              <a:off x="801075" y="2946900"/>
              <a:ext cx="44000" cy="46500"/>
            </a:xfrm>
            <a:custGeom>
              <a:rect b="b" l="l" r="r" t="t"/>
              <a:pathLst>
                <a:path extrusionOk="0" h="1860" w="176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0"/>
            <p:cNvSpPr/>
            <p:nvPr/>
          </p:nvSpPr>
          <p:spPr>
            <a:xfrm>
              <a:off x="637600" y="2972800"/>
              <a:ext cx="44150" cy="46500"/>
            </a:xfrm>
            <a:custGeom>
              <a:rect b="b" l="l" r="r" t="t"/>
              <a:pathLst>
                <a:path extrusionOk="0" h="1860" w="1766">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0"/>
            <p:cNvSpPr/>
            <p:nvPr/>
          </p:nvSpPr>
          <p:spPr>
            <a:xfrm>
              <a:off x="610150" y="3115750"/>
              <a:ext cx="44150" cy="46375"/>
            </a:xfrm>
            <a:custGeom>
              <a:rect b="b" l="l" r="r" t="t"/>
              <a:pathLst>
                <a:path extrusionOk="0" h="1855" w="1766">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0"/>
            <p:cNvSpPr/>
            <p:nvPr/>
          </p:nvSpPr>
          <p:spPr>
            <a:xfrm>
              <a:off x="704925" y="3053925"/>
              <a:ext cx="44025" cy="46350"/>
            </a:xfrm>
            <a:custGeom>
              <a:rect b="b" l="l" r="r" t="t"/>
              <a:pathLst>
                <a:path extrusionOk="0" h="1854" w="1761">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0"/>
            <p:cNvSpPr/>
            <p:nvPr/>
          </p:nvSpPr>
          <p:spPr>
            <a:xfrm>
              <a:off x="625325" y="3045350"/>
              <a:ext cx="44000" cy="46400"/>
            </a:xfrm>
            <a:custGeom>
              <a:rect b="b" l="l" r="r" t="t"/>
              <a:pathLst>
                <a:path extrusionOk="0" h="1856" w="176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9" name="Google Shape;1909;p40"/>
          <p:cNvSpPr/>
          <p:nvPr/>
        </p:nvSpPr>
        <p:spPr>
          <a:xfrm rot="-7670957">
            <a:off x="6557531" y="-1212383"/>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0" name="Google Shape;1910;p40"/>
          <p:cNvGrpSpPr/>
          <p:nvPr/>
        </p:nvGrpSpPr>
        <p:grpSpPr>
          <a:xfrm rot="-7670957">
            <a:off x="1859401" y="-112540"/>
            <a:ext cx="1174864" cy="598914"/>
            <a:chOff x="5901225" y="2712325"/>
            <a:chExt cx="488600" cy="249075"/>
          </a:xfrm>
        </p:grpSpPr>
        <p:sp>
          <p:nvSpPr>
            <p:cNvPr id="1911" name="Google Shape;1911;p40"/>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0"/>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0"/>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0"/>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0"/>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0"/>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0"/>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0"/>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0"/>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0"/>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0"/>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0"/>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0"/>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0"/>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0"/>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0"/>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0"/>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0"/>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0"/>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0"/>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0"/>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0"/>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0"/>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0"/>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5" name="Google Shape;1935;p40"/>
          <p:cNvSpPr/>
          <p:nvPr/>
        </p:nvSpPr>
        <p:spPr>
          <a:xfrm flipH="1" rot="8100000">
            <a:off x="2871608" y="-1236332"/>
            <a:ext cx="2690185" cy="1831989"/>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6" name="Google Shape;1936;p40"/>
          <p:cNvGrpSpPr/>
          <p:nvPr/>
        </p:nvGrpSpPr>
        <p:grpSpPr>
          <a:xfrm flipH="1" rot="2522511">
            <a:off x="3365075" y="4619995"/>
            <a:ext cx="595417" cy="748538"/>
            <a:chOff x="5538225" y="3124650"/>
            <a:chExt cx="290475" cy="365175"/>
          </a:xfrm>
        </p:grpSpPr>
        <p:sp>
          <p:nvSpPr>
            <p:cNvPr id="1937" name="Google Shape;1937;p40"/>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0"/>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0"/>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40"/>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0"/>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0"/>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0"/>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0"/>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0"/>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0"/>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0"/>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0"/>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0"/>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0"/>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0"/>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0"/>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0"/>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0"/>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0"/>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0"/>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0"/>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0"/>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0"/>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0"/>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1" name="Google Shape;1961;p40"/>
          <p:cNvGrpSpPr/>
          <p:nvPr/>
        </p:nvGrpSpPr>
        <p:grpSpPr>
          <a:xfrm flipH="1">
            <a:off x="8380111" y="4441269"/>
            <a:ext cx="610181" cy="605861"/>
            <a:chOff x="4967275" y="3477225"/>
            <a:chExt cx="328425" cy="326100"/>
          </a:xfrm>
        </p:grpSpPr>
        <p:sp>
          <p:nvSpPr>
            <p:cNvPr id="1962" name="Google Shape;1962;p40"/>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0"/>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0"/>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0"/>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0"/>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0"/>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0"/>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0"/>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0"/>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0"/>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0"/>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0"/>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0"/>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0"/>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0"/>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0"/>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0"/>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0"/>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0" name="Google Shape;1980;p40"/>
          <p:cNvSpPr/>
          <p:nvPr/>
        </p:nvSpPr>
        <p:spPr>
          <a:xfrm flipH="1" rot="-5003595">
            <a:off x="7824488" y="4479442"/>
            <a:ext cx="2040080" cy="1426909"/>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1" name="Google Shape;1981;p40"/>
          <p:cNvGrpSpPr/>
          <p:nvPr/>
        </p:nvGrpSpPr>
        <p:grpSpPr>
          <a:xfrm flipH="1" rot="3447287">
            <a:off x="7444766" y="-1199891"/>
            <a:ext cx="1958475" cy="1783644"/>
            <a:chOff x="5872225" y="2998275"/>
            <a:chExt cx="378350" cy="344575"/>
          </a:xfrm>
        </p:grpSpPr>
        <p:sp>
          <p:nvSpPr>
            <p:cNvPr id="1982" name="Google Shape;1982;p40"/>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0"/>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0"/>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0"/>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0"/>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0"/>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0"/>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0"/>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0"/>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0"/>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0"/>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3" name="Google Shape;1993;p40"/>
          <p:cNvSpPr txBox="1"/>
          <p:nvPr/>
        </p:nvSpPr>
        <p:spPr>
          <a:xfrm>
            <a:off x="4614604" y="3270292"/>
            <a:ext cx="3111000" cy="658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2"/>
                </a:solidFill>
                <a:latin typeface="Poppins"/>
                <a:ea typeface="Poppins"/>
                <a:cs typeface="Poppins"/>
                <a:sym typeface="Poppins"/>
              </a:rPr>
              <a:t>CREDITS: This presentation template was created by </a:t>
            </a:r>
            <a:r>
              <a:rPr b="1" i="0" lang="en" sz="1000" u="none" cap="none" strike="noStrike">
                <a:solidFill>
                  <a:schemeClr val="dk2"/>
                </a:solidFill>
                <a:latin typeface="Poppins"/>
                <a:ea typeface="Poppins"/>
                <a:cs typeface="Poppins"/>
                <a:sym typeface="Poppins"/>
              </a:rPr>
              <a:t>Slidesgo</a:t>
            </a:r>
            <a:r>
              <a:rPr b="0" i="0" lang="en" sz="1000" u="none" cap="none" strike="noStrike">
                <a:solidFill>
                  <a:schemeClr val="dk2"/>
                </a:solidFill>
                <a:latin typeface="Poppins"/>
                <a:ea typeface="Poppins"/>
                <a:cs typeface="Poppins"/>
                <a:sym typeface="Poppins"/>
              </a:rPr>
              <a:t>, including icons by </a:t>
            </a:r>
            <a:r>
              <a:rPr b="1" i="0" lang="en" sz="1000" u="none" cap="none" strike="noStrike">
                <a:solidFill>
                  <a:schemeClr val="dk2"/>
                </a:solidFill>
                <a:latin typeface="Poppins"/>
                <a:ea typeface="Poppins"/>
                <a:cs typeface="Poppins"/>
                <a:sym typeface="Poppins"/>
              </a:rPr>
              <a:t>Flaticon</a:t>
            </a:r>
            <a:r>
              <a:rPr b="0" i="0" lang="en" sz="1000" u="none" cap="none" strike="noStrike">
                <a:solidFill>
                  <a:schemeClr val="dk2"/>
                </a:solidFill>
                <a:latin typeface="Poppins"/>
                <a:ea typeface="Poppins"/>
                <a:cs typeface="Poppins"/>
                <a:sym typeface="Poppins"/>
              </a:rPr>
              <a:t>, infographics &amp; images by </a:t>
            </a:r>
            <a:r>
              <a:rPr b="1" i="0" lang="en" sz="1000" u="none" cap="none" strike="noStrike">
                <a:solidFill>
                  <a:schemeClr val="dk2"/>
                </a:solidFill>
                <a:latin typeface="Poppins"/>
                <a:ea typeface="Poppins"/>
                <a:cs typeface="Poppins"/>
                <a:sym typeface="Poppins"/>
              </a:rPr>
              <a:t>Freepik </a:t>
            </a:r>
            <a:r>
              <a:rPr b="0" i="0" lang="en" sz="1000" u="none" cap="none" strike="noStrike">
                <a:solidFill>
                  <a:schemeClr val="dk2"/>
                </a:solidFill>
                <a:latin typeface="Poppins"/>
                <a:ea typeface="Poppins"/>
                <a:cs typeface="Poppins"/>
                <a:sym typeface="Poppins"/>
              </a:rPr>
              <a:t>and illustrations by </a:t>
            </a:r>
            <a:r>
              <a:rPr b="1" i="0" lang="en" sz="1000" u="none" cap="none" strike="noStrike">
                <a:solidFill>
                  <a:schemeClr val="dk2"/>
                </a:solidFill>
                <a:latin typeface="Poppins"/>
                <a:ea typeface="Poppins"/>
                <a:cs typeface="Poppins"/>
                <a:sym typeface="Poppins"/>
              </a:rPr>
              <a:t>Stories</a:t>
            </a:r>
            <a:r>
              <a:rPr b="0" i="0" lang="en" sz="1000" u="none" cap="none" strike="noStrike">
                <a:solidFill>
                  <a:schemeClr val="dk2"/>
                </a:solidFill>
                <a:latin typeface="Poppins"/>
                <a:ea typeface="Poppins"/>
                <a:cs typeface="Poppins"/>
                <a:sym typeface="Poppins"/>
              </a:rPr>
              <a:t> </a:t>
            </a:r>
            <a:endParaRPr b="0" i="0" sz="1000" u="none" cap="none" strike="noStrike">
              <a:solidFill>
                <a:schemeClr val="dk2"/>
              </a:solidFill>
              <a:latin typeface="Poppins"/>
              <a:ea typeface="Poppins"/>
              <a:cs typeface="Poppins"/>
              <a:sym typeface="Poppins"/>
            </a:endParaRPr>
          </a:p>
        </p:txBody>
      </p:sp>
      <p:sp>
        <p:nvSpPr>
          <p:cNvPr id="1994" name="Google Shape;1994;p40"/>
          <p:cNvSpPr/>
          <p:nvPr/>
        </p:nvSpPr>
        <p:spPr>
          <a:xfrm flipH="1" rot="-8824330">
            <a:off x="2871609" y="4681580"/>
            <a:ext cx="2690187" cy="1831991"/>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 and text 4">
    <p:spTree>
      <p:nvGrpSpPr>
        <p:cNvPr id="1995" name="Shape 1995"/>
        <p:cNvGrpSpPr/>
        <p:nvPr/>
      </p:nvGrpSpPr>
      <p:grpSpPr>
        <a:xfrm>
          <a:off x="0" y="0"/>
          <a:ext cx="0" cy="0"/>
          <a:chOff x="0" y="0"/>
          <a:chExt cx="0" cy="0"/>
        </a:xfrm>
      </p:grpSpPr>
      <p:sp>
        <p:nvSpPr>
          <p:cNvPr id="1996" name="Google Shape;1996;p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97" name="Google Shape;1997;p41"/>
          <p:cNvSpPr txBox="1"/>
          <p:nvPr>
            <p:ph idx="1" type="body"/>
          </p:nvPr>
        </p:nvSpPr>
        <p:spPr>
          <a:xfrm>
            <a:off x="720000" y="1263575"/>
            <a:ext cx="3769500" cy="33399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accent3"/>
              </a:buClr>
              <a:buSzPts val="1100"/>
              <a:buChar char="●"/>
              <a:defRPr sz="1200"/>
            </a:lvl1pPr>
            <a:lvl2pPr indent="-298450" lvl="1" marL="914400" algn="l">
              <a:lnSpc>
                <a:spcPct val="100000"/>
              </a:lnSpc>
              <a:spcBef>
                <a:spcPts val="0"/>
              </a:spcBef>
              <a:spcAft>
                <a:spcPts val="0"/>
              </a:spcAft>
              <a:buClr>
                <a:schemeClr val="dk1"/>
              </a:buClr>
              <a:buSzPts val="1100"/>
              <a:buFont typeface="Arial"/>
              <a:buChar char="○"/>
              <a:defRPr/>
            </a:lvl2pPr>
            <a:lvl3pPr indent="-298450" lvl="2" marL="1371600" algn="l">
              <a:lnSpc>
                <a:spcPct val="100000"/>
              </a:lnSpc>
              <a:spcBef>
                <a:spcPts val="1600"/>
              </a:spcBef>
              <a:spcAft>
                <a:spcPts val="0"/>
              </a:spcAft>
              <a:buClr>
                <a:schemeClr val="dk1"/>
              </a:buClr>
              <a:buSzPts val="1100"/>
              <a:buFont typeface="Arial"/>
              <a:buChar char="■"/>
              <a:defRPr/>
            </a:lvl3pPr>
            <a:lvl4pPr indent="-298450" lvl="3" marL="1828800" algn="l">
              <a:lnSpc>
                <a:spcPct val="100000"/>
              </a:lnSpc>
              <a:spcBef>
                <a:spcPts val="1600"/>
              </a:spcBef>
              <a:spcAft>
                <a:spcPts val="0"/>
              </a:spcAft>
              <a:buClr>
                <a:schemeClr val="dk1"/>
              </a:buClr>
              <a:buSzPts val="1100"/>
              <a:buFont typeface="Arial"/>
              <a:buChar char="●"/>
              <a:defRPr/>
            </a:lvl4pPr>
            <a:lvl5pPr indent="-298450" lvl="4" marL="2286000" algn="l">
              <a:lnSpc>
                <a:spcPct val="100000"/>
              </a:lnSpc>
              <a:spcBef>
                <a:spcPts val="1600"/>
              </a:spcBef>
              <a:spcAft>
                <a:spcPts val="0"/>
              </a:spcAft>
              <a:buClr>
                <a:schemeClr val="dk1"/>
              </a:buClr>
              <a:buSzPts val="1100"/>
              <a:buFont typeface="Arial"/>
              <a:buChar char="○"/>
              <a:defRPr/>
            </a:lvl5pPr>
            <a:lvl6pPr indent="-298450" lvl="5" marL="2743200" algn="l">
              <a:lnSpc>
                <a:spcPct val="100000"/>
              </a:lnSpc>
              <a:spcBef>
                <a:spcPts val="1600"/>
              </a:spcBef>
              <a:spcAft>
                <a:spcPts val="0"/>
              </a:spcAft>
              <a:buClr>
                <a:schemeClr val="dk1"/>
              </a:buClr>
              <a:buSzPts val="1100"/>
              <a:buFont typeface="Arial"/>
              <a:buChar char="■"/>
              <a:defRPr/>
            </a:lvl6pPr>
            <a:lvl7pPr indent="-298450" lvl="6" marL="3200400" algn="l">
              <a:lnSpc>
                <a:spcPct val="100000"/>
              </a:lnSpc>
              <a:spcBef>
                <a:spcPts val="1600"/>
              </a:spcBef>
              <a:spcAft>
                <a:spcPts val="0"/>
              </a:spcAft>
              <a:buClr>
                <a:schemeClr val="dk1"/>
              </a:buClr>
              <a:buSzPts val="1100"/>
              <a:buFont typeface="Arial"/>
              <a:buChar char="●"/>
              <a:defRPr/>
            </a:lvl7pPr>
            <a:lvl8pPr indent="-298450" lvl="7" marL="3657600" algn="l">
              <a:lnSpc>
                <a:spcPct val="100000"/>
              </a:lnSpc>
              <a:spcBef>
                <a:spcPts val="1600"/>
              </a:spcBef>
              <a:spcAft>
                <a:spcPts val="0"/>
              </a:spcAft>
              <a:buClr>
                <a:schemeClr val="dk1"/>
              </a:buClr>
              <a:buSzPts val="1100"/>
              <a:buFont typeface="Arial"/>
              <a:buChar char="○"/>
              <a:defRPr/>
            </a:lvl8pPr>
            <a:lvl9pPr indent="-298450" lvl="8" marL="4114800" algn="l">
              <a:lnSpc>
                <a:spcPct val="100000"/>
              </a:lnSpc>
              <a:spcBef>
                <a:spcPts val="1600"/>
              </a:spcBef>
              <a:spcAft>
                <a:spcPts val="1600"/>
              </a:spcAft>
              <a:buClr>
                <a:schemeClr val="dk1"/>
              </a:buClr>
              <a:buSzPts val="1100"/>
              <a:buFont typeface="Arial"/>
              <a:buChar char="■"/>
              <a:defRPr/>
            </a:lvl9pPr>
          </a:lstStyle>
          <a:p/>
        </p:txBody>
      </p:sp>
      <p:sp>
        <p:nvSpPr>
          <p:cNvPr id="1998" name="Google Shape;1998;p41"/>
          <p:cNvSpPr/>
          <p:nvPr/>
        </p:nvSpPr>
        <p:spPr>
          <a:xfrm rot="10800000">
            <a:off x="8004844" y="-403080"/>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1"/>
          <p:cNvSpPr/>
          <p:nvPr/>
        </p:nvSpPr>
        <p:spPr>
          <a:xfrm flipH="1" rot="10800000">
            <a:off x="7556900" y="3941387"/>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0" name="Google Shape;2000;p41"/>
          <p:cNvGrpSpPr/>
          <p:nvPr/>
        </p:nvGrpSpPr>
        <p:grpSpPr>
          <a:xfrm flipH="1" rot="10800000">
            <a:off x="8123168" y="4314411"/>
            <a:ext cx="935444" cy="800551"/>
            <a:chOff x="1889625" y="2786025"/>
            <a:chExt cx="201800" cy="172700"/>
          </a:xfrm>
        </p:grpSpPr>
        <p:sp>
          <p:nvSpPr>
            <p:cNvPr id="2001" name="Google Shape;2001;p41"/>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1"/>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1"/>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1"/>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1"/>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1"/>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1"/>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1"/>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1"/>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1"/>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1"/>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2" name="Google Shape;2012;p41"/>
          <p:cNvSpPr/>
          <p:nvPr/>
        </p:nvSpPr>
        <p:spPr>
          <a:xfrm flipH="1" rot="9783805">
            <a:off x="6932794" y="3941441"/>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1"/>
          <p:cNvSpPr/>
          <p:nvPr/>
        </p:nvSpPr>
        <p:spPr>
          <a:xfrm rot="-6095208">
            <a:off x="7258226" y="-206817"/>
            <a:ext cx="863487" cy="962232"/>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4" name="Google Shape;2014;p41"/>
          <p:cNvGrpSpPr/>
          <p:nvPr/>
        </p:nvGrpSpPr>
        <p:grpSpPr>
          <a:xfrm rot="-5400000">
            <a:off x="8516844" y="631822"/>
            <a:ext cx="765554" cy="391954"/>
            <a:chOff x="2199075" y="3828425"/>
            <a:chExt cx="275300" cy="140950"/>
          </a:xfrm>
        </p:grpSpPr>
        <p:sp>
          <p:nvSpPr>
            <p:cNvPr id="2015" name="Google Shape;2015;p41"/>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1"/>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1"/>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1"/>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1"/>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1"/>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1"/>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1"/>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1"/>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4" name="Google Shape;2024;p41"/>
          <p:cNvSpPr/>
          <p:nvPr/>
        </p:nvSpPr>
        <p:spPr>
          <a:xfrm rot="9542342">
            <a:off x="6540168" y="-950608"/>
            <a:ext cx="2039950" cy="1426818"/>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1"/>
          <p:cNvSpPr txBox="1"/>
          <p:nvPr>
            <p:ph idx="2" type="body"/>
          </p:nvPr>
        </p:nvSpPr>
        <p:spPr>
          <a:xfrm>
            <a:off x="4946250" y="1263575"/>
            <a:ext cx="3769500" cy="33399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chemeClr val="accent3"/>
              </a:buClr>
              <a:buSzPts val="1100"/>
              <a:buChar char="●"/>
              <a:defRPr sz="1300" u="sng"/>
            </a:lvl1pPr>
            <a:lvl2pPr indent="-298450" lvl="1" marL="914400" algn="l">
              <a:lnSpc>
                <a:spcPct val="100000"/>
              </a:lnSpc>
              <a:spcBef>
                <a:spcPts val="0"/>
              </a:spcBef>
              <a:spcAft>
                <a:spcPts val="0"/>
              </a:spcAft>
              <a:buClr>
                <a:schemeClr val="dk1"/>
              </a:buClr>
              <a:buSzPts val="1100"/>
              <a:buFont typeface="Arial"/>
              <a:buChar char="○"/>
              <a:defRPr/>
            </a:lvl2pPr>
            <a:lvl3pPr indent="-298450" lvl="2" marL="1371600" algn="l">
              <a:lnSpc>
                <a:spcPct val="100000"/>
              </a:lnSpc>
              <a:spcBef>
                <a:spcPts val="1600"/>
              </a:spcBef>
              <a:spcAft>
                <a:spcPts val="0"/>
              </a:spcAft>
              <a:buClr>
                <a:schemeClr val="dk1"/>
              </a:buClr>
              <a:buSzPts val="1100"/>
              <a:buFont typeface="Arial"/>
              <a:buChar char="■"/>
              <a:defRPr/>
            </a:lvl3pPr>
            <a:lvl4pPr indent="-298450" lvl="3" marL="1828800" algn="l">
              <a:lnSpc>
                <a:spcPct val="100000"/>
              </a:lnSpc>
              <a:spcBef>
                <a:spcPts val="1600"/>
              </a:spcBef>
              <a:spcAft>
                <a:spcPts val="0"/>
              </a:spcAft>
              <a:buClr>
                <a:schemeClr val="dk1"/>
              </a:buClr>
              <a:buSzPts val="1100"/>
              <a:buFont typeface="Arial"/>
              <a:buChar char="●"/>
              <a:defRPr/>
            </a:lvl4pPr>
            <a:lvl5pPr indent="-298450" lvl="4" marL="2286000" algn="l">
              <a:lnSpc>
                <a:spcPct val="100000"/>
              </a:lnSpc>
              <a:spcBef>
                <a:spcPts val="1600"/>
              </a:spcBef>
              <a:spcAft>
                <a:spcPts val="0"/>
              </a:spcAft>
              <a:buClr>
                <a:schemeClr val="dk1"/>
              </a:buClr>
              <a:buSzPts val="1100"/>
              <a:buFont typeface="Arial"/>
              <a:buChar char="○"/>
              <a:defRPr/>
            </a:lvl5pPr>
            <a:lvl6pPr indent="-298450" lvl="5" marL="2743200" algn="l">
              <a:lnSpc>
                <a:spcPct val="100000"/>
              </a:lnSpc>
              <a:spcBef>
                <a:spcPts val="1600"/>
              </a:spcBef>
              <a:spcAft>
                <a:spcPts val="0"/>
              </a:spcAft>
              <a:buClr>
                <a:schemeClr val="dk1"/>
              </a:buClr>
              <a:buSzPts val="1100"/>
              <a:buFont typeface="Arial"/>
              <a:buChar char="■"/>
              <a:defRPr/>
            </a:lvl6pPr>
            <a:lvl7pPr indent="-298450" lvl="6" marL="3200400" algn="l">
              <a:lnSpc>
                <a:spcPct val="100000"/>
              </a:lnSpc>
              <a:spcBef>
                <a:spcPts val="1600"/>
              </a:spcBef>
              <a:spcAft>
                <a:spcPts val="0"/>
              </a:spcAft>
              <a:buClr>
                <a:schemeClr val="dk1"/>
              </a:buClr>
              <a:buSzPts val="1100"/>
              <a:buFont typeface="Arial"/>
              <a:buChar char="●"/>
              <a:defRPr/>
            </a:lvl7pPr>
            <a:lvl8pPr indent="-298450" lvl="7" marL="3657600" algn="l">
              <a:lnSpc>
                <a:spcPct val="100000"/>
              </a:lnSpc>
              <a:spcBef>
                <a:spcPts val="1600"/>
              </a:spcBef>
              <a:spcAft>
                <a:spcPts val="0"/>
              </a:spcAft>
              <a:buClr>
                <a:schemeClr val="dk1"/>
              </a:buClr>
              <a:buSzPts val="1100"/>
              <a:buFont typeface="Arial"/>
              <a:buChar char="○"/>
              <a:defRPr/>
            </a:lvl8pPr>
            <a:lvl9pPr indent="-298450" lvl="8" marL="4114800" algn="l">
              <a:lnSpc>
                <a:spcPct val="100000"/>
              </a:lnSpc>
              <a:spcBef>
                <a:spcPts val="1600"/>
              </a:spcBef>
              <a:spcAft>
                <a:spcPts val="1600"/>
              </a:spcAft>
              <a:buClr>
                <a:schemeClr val="dk1"/>
              </a:buClr>
              <a:buSzPts val="1100"/>
              <a:buFont typeface="Arial"/>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221" name="Shape 221"/>
        <p:cNvGrpSpPr/>
        <p:nvPr/>
      </p:nvGrpSpPr>
      <p:grpSpPr>
        <a:xfrm>
          <a:off x="0" y="0"/>
          <a:ext cx="0" cy="0"/>
          <a:chOff x="0" y="0"/>
          <a:chExt cx="0" cy="0"/>
        </a:xfrm>
      </p:grpSpPr>
      <p:sp>
        <p:nvSpPr>
          <p:cNvPr id="222" name="Google Shape;222;p5"/>
          <p:cNvSpPr txBox="1"/>
          <p:nvPr>
            <p:ph idx="1" type="subTitle"/>
          </p:nvPr>
        </p:nvSpPr>
        <p:spPr>
          <a:xfrm>
            <a:off x="4907475" y="3031225"/>
            <a:ext cx="3516600" cy="85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23" name="Google Shape;223;p5"/>
          <p:cNvSpPr txBox="1"/>
          <p:nvPr>
            <p:ph type="title"/>
          </p:nvPr>
        </p:nvSpPr>
        <p:spPr>
          <a:xfrm>
            <a:off x="4901650" y="1253675"/>
            <a:ext cx="3516600" cy="144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p:txBody>
      </p:sp>
      <p:sp>
        <p:nvSpPr>
          <p:cNvPr id="224" name="Google Shape;224;p5"/>
          <p:cNvSpPr/>
          <p:nvPr/>
        </p:nvSpPr>
        <p:spPr>
          <a:xfrm rot="-9450174">
            <a:off x="2163119" y="-312976"/>
            <a:ext cx="1720041" cy="1056765"/>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flipH="1" rot="-8100000">
            <a:off x="5868400" y="-2042741"/>
            <a:ext cx="3733002" cy="2189016"/>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5"/>
          <p:cNvGrpSpPr/>
          <p:nvPr/>
        </p:nvGrpSpPr>
        <p:grpSpPr>
          <a:xfrm flipH="1" rot="10800000">
            <a:off x="8236364" y="9"/>
            <a:ext cx="1068863" cy="498077"/>
            <a:chOff x="4542650" y="2993200"/>
            <a:chExt cx="640575" cy="298500"/>
          </a:xfrm>
        </p:grpSpPr>
        <p:sp>
          <p:nvSpPr>
            <p:cNvPr id="227" name="Google Shape;227;p5"/>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5"/>
          <p:cNvSpPr/>
          <p:nvPr/>
        </p:nvSpPr>
        <p:spPr>
          <a:xfrm flipH="1" rot="-7706282">
            <a:off x="1489002" y="4296081"/>
            <a:ext cx="3068269" cy="2874868"/>
          </a:xfrm>
          <a:custGeom>
            <a:rect b="b" l="l" r="r" t="t"/>
            <a:pathLst>
              <a:path extrusionOk="0" h="78091" w="8334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
          <p:cNvSpPr/>
          <p:nvPr/>
        </p:nvSpPr>
        <p:spPr>
          <a:xfrm flipH="1" rot="5400000">
            <a:off x="7698974" y="4696390"/>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 name="Google Shape;235;p5"/>
          <p:cNvGrpSpPr/>
          <p:nvPr/>
        </p:nvGrpSpPr>
        <p:grpSpPr>
          <a:xfrm flipH="1">
            <a:off x="7595699" y="4805323"/>
            <a:ext cx="765554" cy="391954"/>
            <a:chOff x="2199075" y="3828425"/>
            <a:chExt cx="275300" cy="140950"/>
          </a:xfrm>
        </p:grpSpPr>
        <p:sp>
          <p:nvSpPr>
            <p:cNvPr id="236" name="Google Shape;236;p5"/>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5"/>
          <p:cNvGrpSpPr/>
          <p:nvPr/>
        </p:nvGrpSpPr>
        <p:grpSpPr>
          <a:xfrm flipH="1" rot="-1274660">
            <a:off x="2695808" y="4621211"/>
            <a:ext cx="1174892" cy="598928"/>
            <a:chOff x="5901225" y="2712325"/>
            <a:chExt cx="488600" cy="249075"/>
          </a:xfrm>
        </p:grpSpPr>
        <p:sp>
          <p:nvSpPr>
            <p:cNvPr id="246" name="Google Shape;246;p5"/>
            <p:cNvSpPr/>
            <p:nvPr/>
          </p:nvSpPr>
          <p:spPr>
            <a:xfrm>
              <a:off x="6130825" y="2813675"/>
              <a:ext cx="25475" cy="23200"/>
            </a:xfrm>
            <a:custGeom>
              <a:rect b="b" l="l" r="r" t="t"/>
              <a:pathLst>
                <a:path extrusionOk="0" h="928" w="1019">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6197500" y="2805750"/>
              <a:ext cx="21300" cy="16250"/>
            </a:xfrm>
            <a:custGeom>
              <a:rect b="b" l="l" r="r" t="t"/>
              <a:pathLst>
                <a:path extrusionOk="0" h="650" w="852">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6182700" y="2770000"/>
              <a:ext cx="20650" cy="20400"/>
            </a:xfrm>
            <a:custGeom>
              <a:rect b="b" l="l" r="r" t="t"/>
              <a:pathLst>
                <a:path extrusionOk="0" h="816" w="826">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6093775" y="2778925"/>
              <a:ext cx="18025" cy="15625"/>
            </a:xfrm>
            <a:custGeom>
              <a:rect b="b" l="l" r="r" t="t"/>
              <a:pathLst>
                <a:path extrusionOk="0" h="625" w="721">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6054875" y="2851300"/>
              <a:ext cx="21650" cy="13175"/>
            </a:xfrm>
            <a:custGeom>
              <a:rect b="b" l="l" r="r" t="t"/>
              <a:pathLst>
                <a:path extrusionOk="0" h="527" w="866">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6108700" y="2911625"/>
              <a:ext cx="25175" cy="14600"/>
            </a:xfrm>
            <a:custGeom>
              <a:rect b="b" l="l" r="r" t="t"/>
              <a:pathLst>
                <a:path extrusionOk="0" h="584" w="1007">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6143450" y="2865000"/>
              <a:ext cx="20900" cy="15175"/>
            </a:xfrm>
            <a:custGeom>
              <a:rect b="b" l="l" r="r" t="t"/>
              <a:pathLst>
                <a:path extrusionOk="0" h="607" w="836">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6052975" y="2913575"/>
              <a:ext cx="21975" cy="16825"/>
            </a:xfrm>
            <a:custGeom>
              <a:rect b="b" l="l" r="r" t="t"/>
              <a:pathLst>
                <a:path extrusionOk="0" h="673" w="879">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5989475" y="2868250"/>
              <a:ext cx="19975" cy="13975"/>
            </a:xfrm>
            <a:custGeom>
              <a:rect b="b" l="l" r="r" t="t"/>
              <a:pathLst>
                <a:path extrusionOk="0" h="559" w="799">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a:off x="6022025" y="2794325"/>
              <a:ext cx="23400" cy="16375"/>
            </a:xfrm>
            <a:custGeom>
              <a:rect b="b" l="l" r="r" t="t"/>
              <a:pathLst>
                <a:path extrusionOk="0" h="655" w="936">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a:off x="6163500" y="2712325"/>
              <a:ext cx="22200" cy="16150"/>
            </a:xfrm>
            <a:custGeom>
              <a:rect b="b" l="l" r="r" t="t"/>
              <a:pathLst>
                <a:path extrusionOk="0" h="646" w="888">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a:off x="6263900" y="2761150"/>
              <a:ext cx="18425" cy="12775"/>
            </a:xfrm>
            <a:custGeom>
              <a:rect b="b" l="l" r="r" t="t"/>
              <a:pathLst>
                <a:path extrusionOk="0" h="511" w="737">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6271275" y="2820075"/>
              <a:ext cx="18425" cy="15000"/>
            </a:xfrm>
            <a:custGeom>
              <a:rect b="b" l="l" r="r" t="t"/>
              <a:pathLst>
                <a:path extrusionOk="0" h="600" w="737">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6190450" y="2872175"/>
              <a:ext cx="15050" cy="13725"/>
            </a:xfrm>
            <a:custGeom>
              <a:rect b="b" l="l" r="r" t="t"/>
              <a:pathLst>
                <a:path extrusionOk="0" h="549" w="602">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6366800" y="2749450"/>
              <a:ext cx="23025" cy="17125"/>
            </a:xfrm>
            <a:custGeom>
              <a:rect b="b" l="l" r="r" t="t"/>
              <a:pathLst>
                <a:path extrusionOk="0" h="685" w="921">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a:off x="6252225" y="2725800"/>
              <a:ext cx="15475" cy="14025"/>
            </a:xfrm>
            <a:custGeom>
              <a:rect b="b" l="l" r="r" t="t"/>
              <a:pathLst>
                <a:path extrusionOk="0" h="561" w="619">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5901225" y="2945350"/>
              <a:ext cx="24250" cy="16050"/>
            </a:xfrm>
            <a:custGeom>
              <a:rect b="b" l="l" r="r" t="t"/>
              <a:pathLst>
                <a:path extrusionOk="0" h="642" w="97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a:off x="5983350" y="2939600"/>
              <a:ext cx="22750" cy="17950"/>
            </a:xfrm>
            <a:custGeom>
              <a:rect b="b" l="l" r="r" t="t"/>
              <a:pathLst>
                <a:path extrusionOk="0" h="718" w="91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5919775" y="2859000"/>
              <a:ext cx="17975" cy="12725"/>
            </a:xfrm>
            <a:custGeom>
              <a:rect b="b" l="l" r="r" t="t"/>
              <a:pathLst>
                <a:path extrusionOk="0" h="509" w="719">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5967625" y="2802475"/>
              <a:ext cx="18575" cy="14050"/>
            </a:xfrm>
            <a:custGeom>
              <a:rect b="b" l="l" r="r" t="t"/>
              <a:pathLst>
                <a:path extrusionOk="0" h="562" w="743">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6051975" y="2742075"/>
              <a:ext cx="22400" cy="14250"/>
            </a:xfrm>
            <a:custGeom>
              <a:rect b="b" l="l" r="r" t="t"/>
              <a:pathLst>
                <a:path extrusionOk="0" h="570" w="896">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6000600" y="2751500"/>
              <a:ext cx="16575" cy="14475"/>
            </a:xfrm>
            <a:custGeom>
              <a:rect b="b" l="l" r="r" t="t"/>
              <a:pathLst>
                <a:path extrusionOk="0" h="579" w="663">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6298325" y="2772900"/>
              <a:ext cx="18725" cy="13125"/>
            </a:xfrm>
            <a:custGeom>
              <a:rect b="b" l="l" r="r" t="t"/>
              <a:pathLst>
                <a:path extrusionOk="0" h="525" w="749">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6245050" y="2854250"/>
              <a:ext cx="16575" cy="14300"/>
            </a:xfrm>
            <a:custGeom>
              <a:rect b="b" l="l" r="r" t="t"/>
              <a:pathLst>
                <a:path extrusionOk="0" h="572" w="663">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5"/>
          <p:cNvSpPr/>
          <p:nvPr/>
        </p:nvSpPr>
        <p:spPr>
          <a:xfrm flipH="1" rot="-10413568">
            <a:off x="1353300" y="-1202314"/>
            <a:ext cx="2690299" cy="183206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rot="3426581">
            <a:off x="3551936" y="5115441"/>
            <a:ext cx="2040148" cy="1426957"/>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2026" name="Shape 2026"/>
        <p:cNvGrpSpPr/>
        <p:nvPr/>
      </p:nvGrpSpPr>
      <p:grpSpPr>
        <a:xfrm>
          <a:off x="0" y="0"/>
          <a:ext cx="0" cy="0"/>
          <a:chOff x="0" y="0"/>
          <a:chExt cx="0" cy="0"/>
        </a:xfrm>
      </p:grpSpPr>
      <p:sp>
        <p:nvSpPr>
          <p:cNvPr id="2027" name="Google Shape;2027;p42"/>
          <p:cNvSpPr/>
          <p:nvPr/>
        </p:nvSpPr>
        <p:spPr>
          <a:xfrm>
            <a:off x="7372725" y="-76255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2"/>
          <p:cNvSpPr/>
          <p:nvPr/>
        </p:nvSpPr>
        <p:spPr>
          <a:xfrm flipH="1" rot="-1016195">
            <a:off x="6401199" y="4727353"/>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2"/>
          <p:cNvSpPr/>
          <p:nvPr/>
        </p:nvSpPr>
        <p:spPr>
          <a:xfrm flipH="1">
            <a:off x="8257001" y="4675950"/>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2"/>
          <p:cNvSpPr/>
          <p:nvPr/>
        </p:nvSpPr>
        <p:spPr>
          <a:xfrm flipH="1" rot="7670957">
            <a:off x="-1993674" y="5131817"/>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2"/>
          <p:cNvSpPr/>
          <p:nvPr/>
        </p:nvSpPr>
        <p:spPr>
          <a:xfrm>
            <a:off x="-1081763" y="-166178"/>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2" name="Google Shape;2032;p42"/>
          <p:cNvGrpSpPr/>
          <p:nvPr/>
        </p:nvGrpSpPr>
        <p:grpSpPr>
          <a:xfrm flipH="1" rot="3522876">
            <a:off x="7915344" y="74506"/>
            <a:ext cx="595436" cy="748561"/>
            <a:chOff x="5538225" y="3124650"/>
            <a:chExt cx="290475" cy="365175"/>
          </a:xfrm>
        </p:grpSpPr>
        <p:sp>
          <p:nvSpPr>
            <p:cNvPr id="2033" name="Google Shape;2033;p42"/>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2"/>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2"/>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2"/>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2"/>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2"/>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2"/>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2"/>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2"/>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2"/>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2"/>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2"/>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2"/>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2"/>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2"/>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2"/>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2"/>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2"/>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2"/>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2"/>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2"/>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2"/>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2"/>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2"/>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7" name="Google Shape;2057;p42"/>
          <p:cNvSpPr/>
          <p:nvPr/>
        </p:nvSpPr>
        <p:spPr>
          <a:xfrm>
            <a:off x="-1081781" y="-1224372"/>
            <a:ext cx="2982443" cy="1669394"/>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2"/>
          <p:cNvSpPr/>
          <p:nvPr/>
        </p:nvSpPr>
        <p:spPr>
          <a:xfrm flipH="1">
            <a:off x="215232" y="486442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9" name="Google Shape;2059;p42"/>
          <p:cNvGrpSpPr/>
          <p:nvPr/>
        </p:nvGrpSpPr>
        <p:grpSpPr>
          <a:xfrm rot="10800000">
            <a:off x="197542" y="4612934"/>
            <a:ext cx="1068863" cy="498077"/>
            <a:chOff x="4542650" y="2993200"/>
            <a:chExt cx="640575" cy="298500"/>
          </a:xfrm>
        </p:grpSpPr>
        <p:sp>
          <p:nvSpPr>
            <p:cNvPr id="2060" name="Google Shape;2060;p42"/>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2"/>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2"/>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2"/>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2"/>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2"/>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2066" name="Shape 2066"/>
        <p:cNvGrpSpPr/>
        <p:nvPr/>
      </p:nvGrpSpPr>
      <p:grpSpPr>
        <a:xfrm>
          <a:off x="0" y="0"/>
          <a:ext cx="0" cy="0"/>
          <a:chOff x="0" y="0"/>
          <a:chExt cx="0" cy="0"/>
        </a:xfrm>
      </p:grpSpPr>
      <p:sp>
        <p:nvSpPr>
          <p:cNvPr id="2067" name="Google Shape;2067;p43"/>
          <p:cNvSpPr/>
          <p:nvPr/>
        </p:nvSpPr>
        <p:spPr>
          <a:xfrm>
            <a:off x="7381250" y="-535250"/>
            <a:ext cx="2498836" cy="1464087"/>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3"/>
          <p:cNvSpPr/>
          <p:nvPr/>
        </p:nvSpPr>
        <p:spPr>
          <a:xfrm>
            <a:off x="-1225512" y="4603497"/>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3"/>
          <p:cNvSpPr/>
          <p:nvPr/>
        </p:nvSpPr>
        <p:spPr>
          <a:xfrm>
            <a:off x="7974616" y="4536306"/>
            <a:ext cx="2399113" cy="1680075"/>
          </a:xfrm>
          <a:custGeom>
            <a:rect b="b" l="l" r="r" t="t"/>
            <a:pathLst>
              <a:path extrusionOk="0" h="40114" w="57282">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3"/>
          <p:cNvSpPr/>
          <p:nvPr/>
        </p:nvSpPr>
        <p:spPr>
          <a:xfrm flipH="1" rot="-5400000">
            <a:off x="-637071" y="-628423"/>
            <a:ext cx="1673829" cy="1206390"/>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1" name="Google Shape;2071;p43"/>
          <p:cNvGrpSpPr/>
          <p:nvPr/>
        </p:nvGrpSpPr>
        <p:grpSpPr>
          <a:xfrm>
            <a:off x="7956293" y="4342954"/>
            <a:ext cx="935444" cy="800551"/>
            <a:chOff x="1889625" y="2786025"/>
            <a:chExt cx="201800" cy="172700"/>
          </a:xfrm>
        </p:grpSpPr>
        <p:sp>
          <p:nvSpPr>
            <p:cNvPr id="2072" name="Google Shape;2072;p43"/>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3"/>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3"/>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43"/>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43"/>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43"/>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43"/>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43"/>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43"/>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43"/>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43"/>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3" name="Google Shape;2083;p43"/>
          <p:cNvSpPr/>
          <p:nvPr/>
        </p:nvSpPr>
        <p:spPr>
          <a:xfrm rot="1016195">
            <a:off x="6932794" y="-3643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43"/>
          <p:cNvSpPr/>
          <p:nvPr/>
        </p:nvSpPr>
        <p:spPr>
          <a:xfrm rot="2700000">
            <a:off x="-166125" y="4500116"/>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5" name="Google Shape;2085;p43"/>
          <p:cNvGrpSpPr/>
          <p:nvPr/>
        </p:nvGrpSpPr>
        <p:grpSpPr>
          <a:xfrm rot="-4342040">
            <a:off x="65040" y="-802513"/>
            <a:ext cx="1958490" cy="1783657"/>
            <a:chOff x="5872225" y="2998275"/>
            <a:chExt cx="378350" cy="344575"/>
          </a:xfrm>
        </p:grpSpPr>
        <p:sp>
          <p:nvSpPr>
            <p:cNvPr id="2086" name="Google Shape;2086;p43"/>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43"/>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43"/>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43"/>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43"/>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43"/>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43"/>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3"/>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43"/>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43"/>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3"/>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7" name="Google Shape;2097;p43"/>
          <p:cNvGrpSpPr/>
          <p:nvPr/>
        </p:nvGrpSpPr>
        <p:grpSpPr>
          <a:xfrm rot="10166185">
            <a:off x="548778" y="4974055"/>
            <a:ext cx="610177" cy="605857"/>
            <a:chOff x="4967275" y="3477225"/>
            <a:chExt cx="328425" cy="326100"/>
          </a:xfrm>
        </p:grpSpPr>
        <p:sp>
          <p:nvSpPr>
            <p:cNvPr id="2098" name="Google Shape;2098;p43"/>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3"/>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3"/>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3"/>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3"/>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3"/>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3"/>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3"/>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3"/>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3"/>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3"/>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3"/>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3"/>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3"/>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3"/>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3"/>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3"/>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3"/>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6" name="Google Shape;2116;p43"/>
          <p:cNvSpPr/>
          <p:nvPr/>
        </p:nvSpPr>
        <p:spPr>
          <a:xfrm>
            <a:off x="7733175" y="-241575"/>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ackground 3">
    <p:spTree>
      <p:nvGrpSpPr>
        <p:cNvPr id="2117" name="Shape 2117"/>
        <p:cNvGrpSpPr/>
        <p:nvPr/>
      </p:nvGrpSpPr>
      <p:grpSpPr>
        <a:xfrm>
          <a:off x="0" y="0"/>
          <a:ext cx="0" cy="0"/>
          <a:chOff x="0" y="0"/>
          <a:chExt cx="0" cy="0"/>
        </a:xfrm>
      </p:grpSpPr>
      <p:sp>
        <p:nvSpPr>
          <p:cNvPr id="2118" name="Google Shape;2118;p44"/>
          <p:cNvSpPr/>
          <p:nvPr/>
        </p:nvSpPr>
        <p:spPr>
          <a:xfrm>
            <a:off x="7361875" y="3464488"/>
            <a:ext cx="3566979" cy="2278025"/>
          </a:xfrm>
          <a:custGeom>
            <a:rect b="b" l="l" r="r" t="t"/>
            <a:pathLst>
              <a:path extrusionOk="0" h="50083" w="78421">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9" name="Google Shape;2119;p44"/>
          <p:cNvGrpSpPr/>
          <p:nvPr/>
        </p:nvGrpSpPr>
        <p:grpSpPr>
          <a:xfrm flipH="1" rot="-1607553">
            <a:off x="7922565" y="4229233"/>
            <a:ext cx="595434" cy="748559"/>
            <a:chOff x="5538225" y="3124650"/>
            <a:chExt cx="290475" cy="365175"/>
          </a:xfrm>
        </p:grpSpPr>
        <p:sp>
          <p:nvSpPr>
            <p:cNvPr id="2120" name="Google Shape;2120;p44"/>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4"/>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4"/>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4"/>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4"/>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4"/>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4"/>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4"/>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4"/>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4"/>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4"/>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4"/>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4"/>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4"/>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4"/>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4"/>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4"/>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4"/>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4"/>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4"/>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4"/>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4"/>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4"/>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4"/>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4" name="Google Shape;2144;p44"/>
          <p:cNvSpPr/>
          <p:nvPr/>
        </p:nvSpPr>
        <p:spPr>
          <a:xfrm>
            <a:off x="7713450" y="-731100"/>
            <a:ext cx="3291906" cy="1928752"/>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5" name="Google Shape;2145;p44"/>
          <p:cNvGrpSpPr/>
          <p:nvPr/>
        </p:nvGrpSpPr>
        <p:grpSpPr>
          <a:xfrm>
            <a:off x="197502" y="-6"/>
            <a:ext cx="610181" cy="605861"/>
            <a:chOff x="4967275" y="3477225"/>
            <a:chExt cx="328425" cy="326100"/>
          </a:xfrm>
        </p:grpSpPr>
        <p:sp>
          <p:nvSpPr>
            <p:cNvPr id="2146" name="Google Shape;2146;p44"/>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4"/>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4"/>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4"/>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4"/>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4"/>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4"/>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4"/>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4"/>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4"/>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4"/>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4"/>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4"/>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4"/>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4"/>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4"/>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4"/>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4"/>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4" name="Google Shape;2164;p44"/>
          <p:cNvSpPr/>
          <p:nvPr/>
        </p:nvSpPr>
        <p:spPr>
          <a:xfrm rot="-417357">
            <a:off x="-1373316" y="-375978"/>
            <a:ext cx="2690138" cy="1831957"/>
          </a:xfrm>
          <a:custGeom>
            <a:rect b="b" l="l" r="r" t="t"/>
            <a:pathLst>
              <a:path extrusionOk="0" h="40634" w="59669">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4"/>
          <p:cNvSpPr/>
          <p:nvPr/>
        </p:nvSpPr>
        <p:spPr>
          <a:xfrm>
            <a:off x="-1557481" y="4325713"/>
            <a:ext cx="3289176" cy="1928759"/>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4"/>
          <p:cNvSpPr/>
          <p:nvPr/>
        </p:nvSpPr>
        <p:spPr>
          <a:xfrm>
            <a:off x="14100" y="4768700"/>
            <a:ext cx="866475" cy="6617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7" name="Google Shape;2167;p44"/>
          <p:cNvGrpSpPr/>
          <p:nvPr/>
        </p:nvGrpSpPr>
        <p:grpSpPr>
          <a:xfrm>
            <a:off x="7862258" y="-1074688"/>
            <a:ext cx="1958491" cy="1783658"/>
            <a:chOff x="5872225" y="2998275"/>
            <a:chExt cx="378350" cy="344575"/>
          </a:xfrm>
        </p:grpSpPr>
        <p:sp>
          <p:nvSpPr>
            <p:cNvPr id="2168" name="Google Shape;2168;p44"/>
            <p:cNvSpPr/>
            <p:nvPr/>
          </p:nvSpPr>
          <p:spPr>
            <a:xfrm>
              <a:off x="5872225" y="2998275"/>
              <a:ext cx="378350" cy="344575"/>
            </a:xfrm>
            <a:custGeom>
              <a:rect b="b" l="l" r="r" t="t"/>
              <a:pathLst>
                <a:path extrusionOk="0" h="13783" w="15134">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4"/>
            <p:cNvSpPr/>
            <p:nvPr/>
          </p:nvSpPr>
          <p:spPr>
            <a:xfrm>
              <a:off x="6055500" y="3128475"/>
              <a:ext cx="42200" cy="41650"/>
            </a:xfrm>
            <a:custGeom>
              <a:rect b="b" l="l" r="r" t="t"/>
              <a:pathLst>
                <a:path extrusionOk="0" h="1666" w="1688">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4"/>
            <p:cNvSpPr/>
            <p:nvPr/>
          </p:nvSpPr>
          <p:spPr>
            <a:xfrm>
              <a:off x="6038625" y="3116350"/>
              <a:ext cx="73175" cy="67475"/>
            </a:xfrm>
            <a:custGeom>
              <a:rect b="b" l="l" r="r" t="t"/>
              <a:pathLst>
                <a:path extrusionOk="0" h="2699" w="2927">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4"/>
            <p:cNvSpPr/>
            <p:nvPr/>
          </p:nvSpPr>
          <p:spPr>
            <a:xfrm>
              <a:off x="6017450" y="3099950"/>
              <a:ext cx="111675" cy="101875"/>
            </a:xfrm>
            <a:custGeom>
              <a:rect b="b" l="l" r="r" t="t"/>
              <a:pathLst>
                <a:path extrusionOk="0" h="4075" w="4467">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4"/>
            <p:cNvSpPr/>
            <p:nvPr/>
          </p:nvSpPr>
          <p:spPr>
            <a:xfrm>
              <a:off x="6009325" y="3079850"/>
              <a:ext cx="141125" cy="137450"/>
            </a:xfrm>
            <a:custGeom>
              <a:rect b="b" l="l" r="r" t="t"/>
              <a:pathLst>
                <a:path extrusionOk="0" h="5498" w="5645">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4"/>
            <p:cNvSpPr/>
            <p:nvPr/>
          </p:nvSpPr>
          <p:spPr>
            <a:xfrm>
              <a:off x="5995225" y="3070350"/>
              <a:ext cx="170250" cy="161125"/>
            </a:xfrm>
            <a:custGeom>
              <a:rect b="b" l="l" r="r" t="t"/>
              <a:pathLst>
                <a:path extrusionOk="0" h="6445" w="681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4"/>
            <p:cNvSpPr/>
            <p:nvPr/>
          </p:nvSpPr>
          <p:spPr>
            <a:xfrm>
              <a:off x="5975300" y="3052700"/>
              <a:ext cx="205975" cy="197050"/>
            </a:xfrm>
            <a:custGeom>
              <a:rect b="b" l="l" r="r" t="t"/>
              <a:pathLst>
                <a:path extrusionOk="0" h="7882" w="8239">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4"/>
            <p:cNvSpPr/>
            <p:nvPr/>
          </p:nvSpPr>
          <p:spPr>
            <a:xfrm>
              <a:off x="5948150" y="3045200"/>
              <a:ext cx="250300" cy="221650"/>
            </a:xfrm>
            <a:custGeom>
              <a:rect b="b" l="l" r="r" t="t"/>
              <a:pathLst>
                <a:path extrusionOk="0" h="8866" w="10012">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4"/>
            <p:cNvSpPr/>
            <p:nvPr/>
          </p:nvSpPr>
          <p:spPr>
            <a:xfrm>
              <a:off x="5940175" y="3032325"/>
              <a:ext cx="276525" cy="255875"/>
            </a:xfrm>
            <a:custGeom>
              <a:rect b="b" l="l" r="r" t="t"/>
              <a:pathLst>
                <a:path extrusionOk="0" h="10235" w="11061">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44"/>
            <p:cNvSpPr/>
            <p:nvPr/>
          </p:nvSpPr>
          <p:spPr>
            <a:xfrm>
              <a:off x="5915475" y="3016200"/>
              <a:ext cx="317925" cy="292725"/>
            </a:xfrm>
            <a:custGeom>
              <a:rect b="b" l="l" r="r" t="t"/>
              <a:pathLst>
                <a:path extrusionOk="0" h="11709" w="12717">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4"/>
            <p:cNvSpPr/>
            <p:nvPr/>
          </p:nvSpPr>
          <p:spPr>
            <a:xfrm>
              <a:off x="5895550" y="3002400"/>
              <a:ext cx="349350" cy="319175"/>
            </a:xfrm>
            <a:custGeom>
              <a:rect b="b" l="l" r="r" t="t"/>
              <a:pathLst>
                <a:path extrusionOk="0" h="12767" w="13974">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9" name="Google Shape;2179;p44"/>
          <p:cNvGrpSpPr/>
          <p:nvPr/>
        </p:nvGrpSpPr>
        <p:grpSpPr>
          <a:xfrm>
            <a:off x="464772" y="4574717"/>
            <a:ext cx="610186" cy="497085"/>
            <a:chOff x="1646700" y="3284800"/>
            <a:chExt cx="250600" cy="204150"/>
          </a:xfrm>
        </p:grpSpPr>
        <p:sp>
          <p:nvSpPr>
            <p:cNvPr id="2180" name="Google Shape;2180;p44"/>
            <p:cNvSpPr/>
            <p:nvPr/>
          </p:nvSpPr>
          <p:spPr>
            <a:xfrm>
              <a:off x="1702650" y="3355525"/>
              <a:ext cx="38675" cy="28250"/>
            </a:xfrm>
            <a:custGeom>
              <a:rect b="b" l="l" r="r" t="t"/>
              <a:pathLst>
                <a:path extrusionOk="0" h="1130" w="1547">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44"/>
            <p:cNvSpPr/>
            <p:nvPr/>
          </p:nvSpPr>
          <p:spPr>
            <a:xfrm>
              <a:off x="1646700" y="3354575"/>
              <a:ext cx="30375" cy="23950"/>
            </a:xfrm>
            <a:custGeom>
              <a:rect b="b" l="l" r="r" t="t"/>
              <a:pathLst>
                <a:path extrusionOk="0" h="958" w="1215">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44"/>
            <p:cNvSpPr/>
            <p:nvPr/>
          </p:nvSpPr>
          <p:spPr>
            <a:xfrm>
              <a:off x="1665075" y="3402550"/>
              <a:ext cx="28875" cy="27675"/>
            </a:xfrm>
            <a:custGeom>
              <a:rect b="b" l="l" r="r" t="t"/>
              <a:pathLst>
                <a:path extrusionOk="0" h="1107" w="1155">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44"/>
            <p:cNvSpPr/>
            <p:nvPr/>
          </p:nvSpPr>
          <p:spPr>
            <a:xfrm>
              <a:off x="1724300" y="3413325"/>
              <a:ext cx="31600" cy="22875"/>
            </a:xfrm>
            <a:custGeom>
              <a:rect b="b" l="l" r="r" t="t"/>
              <a:pathLst>
                <a:path extrusionOk="0" h="915" w="1264">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4"/>
            <p:cNvSpPr/>
            <p:nvPr/>
          </p:nvSpPr>
          <p:spPr>
            <a:xfrm>
              <a:off x="1716300" y="3457650"/>
              <a:ext cx="39125" cy="31300"/>
            </a:xfrm>
            <a:custGeom>
              <a:rect b="b" l="l" r="r" t="t"/>
              <a:pathLst>
                <a:path extrusionOk="0" h="1252" w="1565">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4"/>
            <p:cNvSpPr/>
            <p:nvPr/>
          </p:nvSpPr>
          <p:spPr>
            <a:xfrm>
              <a:off x="1770125" y="3454525"/>
              <a:ext cx="35300" cy="29150"/>
            </a:xfrm>
            <a:custGeom>
              <a:rect b="b" l="l" r="r" t="t"/>
              <a:pathLst>
                <a:path extrusionOk="0" h="1166" w="1412">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4"/>
            <p:cNvSpPr/>
            <p:nvPr/>
          </p:nvSpPr>
          <p:spPr>
            <a:xfrm>
              <a:off x="1821500" y="3422650"/>
              <a:ext cx="33000" cy="27150"/>
            </a:xfrm>
            <a:custGeom>
              <a:rect b="b" l="l" r="r" t="t"/>
              <a:pathLst>
                <a:path extrusionOk="0" h="1086" w="132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4"/>
            <p:cNvSpPr/>
            <p:nvPr/>
          </p:nvSpPr>
          <p:spPr>
            <a:xfrm>
              <a:off x="1767675" y="3385425"/>
              <a:ext cx="35300" cy="28825"/>
            </a:xfrm>
            <a:custGeom>
              <a:rect b="b" l="l" r="r" t="t"/>
              <a:pathLst>
                <a:path extrusionOk="0" h="1153" w="1412">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44"/>
            <p:cNvSpPr/>
            <p:nvPr/>
          </p:nvSpPr>
          <p:spPr>
            <a:xfrm>
              <a:off x="1756175" y="3337000"/>
              <a:ext cx="38225" cy="31650"/>
            </a:xfrm>
            <a:custGeom>
              <a:rect b="b" l="l" r="r" t="t"/>
              <a:pathLst>
                <a:path extrusionOk="0" h="1266" w="1529">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44"/>
            <p:cNvSpPr/>
            <p:nvPr/>
          </p:nvSpPr>
          <p:spPr>
            <a:xfrm>
              <a:off x="1676425" y="3310675"/>
              <a:ext cx="29625" cy="27200"/>
            </a:xfrm>
            <a:custGeom>
              <a:rect b="b" l="l" r="r" t="t"/>
              <a:pathLst>
                <a:path extrusionOk="0" h="1088" w="1185">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4"/>
            <p:cNvSpPr/>
            <p:nvPr/>
          </p:nvSpPr>
          <p:spPr>
            <a:xfrm>
              <a:off x="1733625" y="3284800"/>
              <a:ext cx="31000" cy="28675"/>
            </a:xfrm>
            <a:custGeom>
              <a:rect b="b" l="l" r="r" t="t"/>
              <a:pathLst>
                <a:path extrusionOk="0" h="1147" w="124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4"/>
            <p:cNvSpPr/>
            <p:nvPr/>
          </p:nvSpPr>
          <p:spPr>
            <a:xfrm>
              <a:off x="1789675" y="3302525"/>
              <a:ext cx="30025" cy="26000"/>
            </a:xfrm>
            <a:custGeom>
              <a:rect b="b" l="l" r="r" t="t"/>
              <a:pathLst>
                <a:path extrusionOk="0" h="1040" w="1201">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4"/>
            <p:cNvSpPr/>
            <p:nvPr/>
          </p:nvSpPr>
          <p:spPr>
            <a:xfrm>
              <a:off x="1848025" y="3327175"/>
              <a:ext cx="33625" cy="20150"/>
            </a:xfrm>
            <a:custGeom>
              <a:rect b="b" l="l" r="r" t="t"/>
              <a:pathLst>
                <a:path extrusionOk="0" h="806" w="1345">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4"/>
            <p:cNvSpPr/>
            <p:nvPr/>
          </p:nvSpPr>
          <p:spPr>
            <a:xfrm>
              <a:off x="1806025" y="3354300"/>
              <a:ext cx="36350" cy="28625"/>
            </a:xfrm>
            <a:custGeom>
              <a:rect b="b" l="l" r="r" t="t"/>
              <a:pathLst>
                <a:path extrusionOk="0" h="1145" w="1454">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4"/>
            <p:cNvSpPr/>
            <p:nvPr/>
          </p:nvSpPr>
          <p:spPr>
            <a:xfrm>
              <a:off x="1863375" y="3389525"/>
              <a:ext cx="33925" cy="29725"/>
            </a:xfrm>
            <a:custGeom>
              <a:rect b="b" l="l" r="r" t="t"/>
              <a:pathLst>
                <a:path extrusionOk="0" h="1189" w="1357">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2" name="Shape 272"/>
        <p:cNvGrpSpPr/>
        <p:nvPr/>
      </p:nvGrpSpPr>
      <p:grpSpPr>
        <a:xfrm>
          <a:off x="0" y="0"/>
          <a:ext cx="0" cy="0"/>
          <a:chOff x="0" y="0"/>
          <a:chExt cx="0" cy="0"/>
        </a:xfrm>
      </p:grpSpPr>
      <p:sp>
        <p:nvSpPr>
          <p:cNvPr id="273" name="Google Shape;273;p6"/>
          <p:cNvSpPr txBox="1"/>
          <p:nvPr>
            <p:ph type="title"/>
          </p:nvPr>
        </p:nvSpPr>
        <p:spPr>
          <a:xfrm>
            <a:off x="572000" y="435375"/>
            <a:ext cx="36243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6" name="Google Shape;276;p7"/>
          <p:cNvSpPr/>
          <p:nvPr/>
        </p:nvSpPr>
        <p:spPr>
          <a:xfrm>
            <a:off x="-289250" y="-53897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7"/>
          <p:cNvSpPr/>
          <p:nvPr/>
        </p:nvSpPr>
        <p:spPr>
          <a:xfrm>
            <a:off x="7718125" y="-65440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7"/>
          <p:cNvGrpSpPr/>
          <p:nvPr/>
        </p:nvGrpSpPr>
        <p:grpSpPr>
          <a:xfrm rot="5400000">
            <a:off x="-186791" y="51389"/>
            <a:ext cx="765554" cy="391954"/>
            <a:chOff x="2199075" y="3828425"/>
            <a:chExt cx="275300" cy="140950"/>
          </a:xfrm>
        </p:grpSpPr>
        <p:sp>
          <p:nvSpPr>
            <p:cNvPr id="279" name="Google Shape;279;p7"/>
            <p:cNvSpPr/>
            <p:nvPr/>
          </p:nvSpPr>
          <p:spPr>
            <a:xfrm>
              <a:off x="2382000" y="3865050"/>
              <a:ext cx="42225" cy="34375"/>
            </a:xfrm>
            <a:custGeom>
              <a:rect b="b" l="l" r="r" t="t"/>
              <a:pathLst>
                <a:path extrusionOk="0" h="1375" w="1689">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2290925" y="3881175"/>
              <a:ext cx="46500" cy="31125"/>
            </a:xfrm>
            <a:custGeom>
              <a:rect b="b" l="l" r="r" t="t"/>
              <a:pathLst>
                <a:path extrusionOk="0" h="1245" w="186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2426025" y="3920975"/>
              <a:ext cx="48350" cy="35575"/>
            </a:xfrm>
            <a:custGeom>
              <a:rect b="b" l="l" r="r" t="t"/>
              <a:pathLst>
                <a:path extrusionOk="0" h="1423" w="1934">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p:nvPr/>
          </p:nvSpPr>
          <p:spPr>
            <a:xfrm>
              <a:off x="2360100" y="3936075"/>
              <a:ext cx="40500" cy="23975"/>
            </a:xfrm>
            <a:custGeom>
              <a:rect b="b" l="l" r="r" t="t"/>
              <a:pathLst>
                <a:path extrusionOk="0" h="959" w="162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a:off x="2312675" y="3831025"/>
              <a:ext cx="40550" cy="33650"/>
            </a:xfrm>
            <a:custGeom>
              <a:rect b="b" l="l" r="r" t="t"/>
              <a:pathLst>
                <a:path extrusionOk="0" h="1346" w="1622">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2220775" y="3864300"/>
              <a:ext cx="34600" cy="28400"/>
            </a:xfrm>
            <a:custGeom>
              <a:rect b="b" l="l" r="r" t="t"/>
              <a:pathLst>
                <a:path extrusionOk="0" h="1136" w="1384">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2265625" y="3942600"/>
              <a:ext cx="35450" cy="26775"/>
            </a:xfrm>
            <a:custGeom>
              <a:rect b="b" l="l" r="r" t="t"/>
              <a:pathLst>
                <a:path extrusionOk="0" h="1071" w="1418">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2199075" y="3926825"/>
              <a:ext cx="30825" cy="25200"/>
            </a:xfrm>
            <a:custGeom>
              <a:rect b="b" l="l" r="r" t="t"/>
              <a:pathLst>
                <a:path extrusionOk="0" h="1008" w="1233">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2259175" y="3828425"/>
              <a:ext cx="25950" cy="21150"/>
            </a:xfrm>
            <a:custGeom>
              <a:rect b="b" l="l" r="r" t="t"/>
              <a:pathLst>
                <a:path extrusionOk="0" h="846" w="1038">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p7"/>
          <p:cNvSpPr/>
          <p:nvPr/>
        </p:nvSpPr>
        <p:spPr>
          <a:xfrm rot="8100000">
            <a:off x="-1068732" y="-441538"/>
            <a:ext cx="2039997" cy="1426851"/>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7"/>
          <p:cNvGrpSpPr/>
          <p:nvPr/>
        </p:nvGrpSpPr>
        <p:grpSpPr>
          <a:xfrm rot="1607553">
            <a:off x="8411815" y="-141355"/>
            <a:ext cx="595434" cy="748559"/>
            <a:chOff x="5538225" y="3124650"/>
            <a:chExt cx="290475" cy="365175"/>
          </a:xfrm>
        </p:grpSpPr>
        <p:sp>
          <p:nvSpPr>
            <p:cNvPr id="290" name="Google Shape;290;p7"/>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7"/>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7"/>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
    <p:spTree>
      <p:nvGrpSpPr>
        <p:cNvPr id="314" name="Shape 314"/>
        <p:cNvGrpSpPr/>
        <p:nvPr/>
      </p:nvGrpSpPr>
      <p:grpSpPr>
        <a:xfrm>
          <a:off x="0" y="0"/>
          <a:ext cx="0" cy="0"/>
          <a:chOff x="0" y="0"/>
          <a:chExt cx="0" cy="0"/>
        </a:xfrm>
      </p:grpSpPr>
      <p:sp>
        <p:nvSpPr>
          <p:cNvPr id="315" name="Google Shape;315;p8"/>
          <p:cNvSpPr/>
          <p:nvPr/>
        </p:nvSpPr>
        <p:spPr>
          <a:xfrm flipH="1" rot="2195860">
            <a:off x="7326233" y="-396809"/>
            <a:ext cx="2498834" cy="1464086"/>
          </a:xfrm>
          <a:custGeom>
            <a:rect b="b" l="l" r="r" t="t"/>
            <a:pathLst>
              <a:path extrusionOk="0" h="34957" w="59663">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p:nvPr/>
        </p:nvSpPr>
        <p:spPr>
          <a:xfrm rot="790564">
            <a:off x="6787077" y="-327594"/>
            <a:ext cx="2040079" cy="611206"/>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rot="-9900040">
            <a:off x="-482915" y="1116011"/>
            <a:ext cx="866449" cy="66175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9" name="Google Shape;319;p8"/>
          <p:cNvSpPr/>
          <p:nvPr/>
        </p:nvSpPr>
        <p:spPr>
          <a:xfrm flipH="1">
            <a:off x="-1122529" y="-820565"/>
            <a:ext cx="2512908" cy="1835752"/>
          </a:xfrm>
          <a:custGeom>
            <a:rect b="b" l="l" r="r" t="t"/>
            <a:pathLst>
              <a:path extrusionOk="0" h="43831" w="59999">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8"/>
          <p:cNvGrpSpPr/>
          <p:nvPr/>
        </p:nvGrpSpPr>
        <p:grpSpPr>
          <a:xfrm flipH="1">
            <a:off x="40330" y="4"/>
            <a:ext cx="935444" cy="800551"/>
            <a:chOff x="1889625" y="2786025"/>
            <a:chExt cx="201800" cy="172700"/>
          </a:xfrm>
        </p:grpSpPr>
        <p:sp>
          <p:nvSpPr>
            <p:cNvPr id="321" name="Google Shape;321;p8"/>
            <p:cNvSpPr/>
            <p:nvPr/>
          </p:nvSpPr>
          <p:spPr>
            <a:xfrm>
              <a:off x="1914175" y="2794575"/>
              <a:ext cx="39200" cy="37250"/>
            </a:xfrm>
            <a:custGeom>
              <a:rect b="b" l="l" r="r" t="t"/>
              <a:pathLst>
                <a:path extrusionOk="0" h="1490" w="1568">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1971000" y="2802050"/>
              <a:ext cx="40700" cy="34800"/>
            </a:xfrm>
            <a:custGeom>
              <a:rect b="b" l="l" r="r" t="t"/>
              <a:pathLst>
                <a:path extrusionOk="0" h="1392" w="1628">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1944300" y="2842925"/>
              <a:ext cx="40750" cy="34975"/>
            </a:xfrm>
            <a:custGeom>
              <a:rect b="b" l="l" r="r" t="t"/>
              <a:pathLst>
                <a:path extrusionOk="0" h="1399" w="163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1968725" y="2875425"/>
              <a:ext cx="33200" cy="34675"/>
            </a:xfrm>
            <a:custGeom>
              <a:rect b="b" l="l" r="r" t="t"/>
              <a:pathLst>
                <a:path extrusionOk="0" h="1387" w="1328">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2008150" y="2923900"/>
              <a:ext cx="33025" cy="34825"/>
            </a:xfrm>
            <a:custGeom>
              <a:rect b="b" l="l" r="r" t="t"/>
              <a:pathLst>
                <a:path extrusionOk="0" h="1393" w="1321">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2008150" y="2841375"/>
              <a:ext cx="36900" cy="30275"/>
            </a:xfrm>
            <a:custGeom>
              <a:rect b="b" l="l" r="r" t="t"/>
              <a:pathLst>
                <a:path extrusionOk="0" h="1211" w="1476">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2022450" y="2786025"/>
              <a:ext cx="34950" cy="28350"/>
            </a:xfrm>
            <a:custGeom>
              <a:rect b="b" l="l" r="r" t="t"/>
              <a:pathLst>
                <a:path extrusionOk="0" h="1134" w="1398">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a:off x="1916875" y="2874250"/>
              <a:ext cx="33975" cy="32575"/>
            </a:xfrm>
            <a:custGeom>
              <a:rect b="b" l="l" r="r" t="t"/>
              <a:pathLst>
                <a:path extrusionOk="0" h="1303" w="1359">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a:off x="2036525" y="2890100"/>
              <a:ext cx="31900" cy="30825"/>
            </a:xfrm>
            <a:custGeom>
              <a:rect b="b" l="l" r="r" t="t"/>
              <a:pathLst>
                <a:path extrusionOk="0" h="1233" w="1276">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2055800" y="2824550"/>
              <a:ext cx="35625" cy="35400"/>
            </a:xfrm>
            <a:custGeom>
              <a:rect b="b" l="l" r="r" t="t"/>
              <a:pathLst>
                <a:path extrusionOk="0" h="1416" w="1425">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1889625" y="2834975"/>
              <a:ext cx="32950" cy="32975"/>
            </a:xfrm>
            <a:custGeom>
              <a:rect b="b" l="l" r="r" t="t"/>
              <a:pathLst>
                <a:path extrusionOk="0" h="1319" w="1318">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p8"/>
          <p:cNvSpPr/>
          <p:nvPr/>
        </p:nvSpPr>
        <p:spPr>
          <a:xfrm flipH="1" rot="-1016195">
            <a:off x="-875629" y="-499447"/>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8"/>
          <p:cNvGrpSpPr/>
          <p:nvPr/>
        </p:nvGrpSpPr>
        <p:grpSpPr>
          <a:xfrm flipH="1" rot="-259849">
            <a:off x="8026145" y="-143887"/>
            <a:ext cx="610182" cy="605863"/>
            <a:chOff x="4967275" y="3477225"/>
            <a:chExt cx="328425" cy="326100"/>
          </a:xfrm>
        </p:grpSpPr>
        <p:sp>
          <p:nvSpPr>
            <p:cNvPr id="334" name="Google Shape;334;p8"/>
            <p:cNvSpPr/>
            <p:nvPr/>
          </p:nvSpPr>
          <p:spPr>
            <a:xfrm>
              <a:off x="4968050" y="3556650"/>
              <a:ext cx="44475" cy="44000"/>
            </a:xfrm>
            <a:custGeom>
              <a:rect b="b" l="l" r="r" t="t"/>
              <a:pathLst>
                <a:path extrusionOk="0" h="1760" w="1779">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a:off x="5015750" y="3587050"/>
              <a:ext cx="33750" cy="46225"/>
            </a:xfrm>
            <a:custGeom>
              <a:rect b="b" l="l" r="r" t="t"/>
              <a:pathLst>
                <a:path extrusionOk="0" h="1849" w="135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4967275" y="3646500"/>
              <a:ext cx="34500" cy="37625"/>
            </a:xfrm>
            <a:custGeom>
              <a:rect b="b" l="l" r="r" t="t"/>
              <a:pathLst>
                <a:path extrusionOk="0" h="1505" w="138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a:off x="4967600" y="3685925"/>
              <a:ext cx="31850" cy="35725"/>
            </a:xfrm>
            <a:custGeom>
              <a:rect b="b" l="l" r="r" t="t"/>
              <a:pathLst>
                <a:path extrusionOk="0" h="1429" w="1274">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a:off x="5004700" y="3723000"/>
              <a:ext cx="32700" cy="38425"/>
            </a:xfrm>
            <a:custGeom>
              <a:rect b="b" l="l" r="r" t="t"/>
              <a:pathLst>
                <a:path extrusionOk="0" h="1537" w="1308">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5057300" y="3692450"/>
              <a:ext cx="38375" cy="44750"/>
            </a:xfrm>
            <a:custGeom>
              <a:rect b="b" l="l" r="r" t="t"/>
              <a:pathLst>
                <a:path extrusionOk="0" h="1790" w="1535">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5017725" y="3669800"/>
              <a:ext cx="31300" cy="38625"/>
            </a:xfrm>
            <a:custGeom>
              <a:rect b="b" l="l" r="r" t="t"/>
              <a:pathLst>
                <a:path extrusionOk="0" h="1545" w="1252">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5064675" y="3620900"/>
              <a:ext cx="33450" cy="40025"/>
            </a:xfrm>
            <a:custGeom>
              <a:rect b="b" l="l" r="r" t="t"/>
              <a:pathLst>
                <a:path extrusionOk="0" h="1601" w="1338">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8"/>
            <p:cNvSpPr/>
            <p:nvPr/>
          </p:nvSpPr>
          <p:spPr>
            <a:xfrm>
              <a:off x="5083075" y="3532825"/>
              <a:ext cx="34375" cy="36950"/>
            </a:xfrm>
            <a:custGeom>
              <a:rect b="b" l="l" r="r" t="t"/>
              <a:pathLst>
                <a:path extrusionOk="0" h="1478" w="1375">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
            <p:cNvSpPr/>
            <p:nvPr/>
          </p:nvSpPr>
          <p:spPr>
            <a:xfrm>
              <a:off x="5138275" y="3511800"/>
              <a:ext cx="40975" cy="46675"/>
            </a:xfrm>
            <a:custGeom>
              <a:rect b="b" l="l" r="r" t="t"/>
              <a:pathLst>
                <a:path extrusionOk="0" h="1867" w="1639">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
            <p:cNvSpPr/>
            <p:nvPr/>
          </p:nvSpPr>
          <p:spPr>
            <a:xfrm>
              <a:off x="5137650" y="3598875"/>
              <a:ext cx="33775" cy="40450"/>
            </a:xfrm>
            <a:custGeom>
              <a:rect b="b" l="l" r="r" t="t"/>
              <a:pathLst>
                <a:path extrusionOk="0" h="1618" w="1351">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5151925" y="3665400"/>
              <a:ext cx="36825" cy="50600"/>
            </a:xfrm>
            <a:custGeom>
              <a:rect b="b" l="l" r="r" t="t"/>
              <a:pathLst>
                <a:path extrusionOk="0" h="2024" w="1473">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5108675" y="3732150"/>
              <a:ext cx="37600" cy="44775"/>
            </a:xfrm>
            <a:custGeom>
              <a:rect b="b" l="l" r="r" t="t"/>
              <a:pathLst>
                <a:path extrusionOk="0" h="1791" w="1504">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5162350" y="3760550"/>
              <a:ext cx="38050" cy="41100"/>
            </a:xfrm>
            <a:custGeom>
              <a:rect b="b" l="l" r="r" t="t"/>
              <a:pathLst>
                <a:path extrusionOk="0" h="1644" w="1522">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5213425" y="3758100"/>
              <a:ext cx="34675" cy="45225"/>
            </a:xfrm>
            <a:custGeom>
              <a:rect b="b" l="l" r="r" t="t"/>
              <a:pathLst>
                <a:path extrusionOk="0" h="1809" w="1387">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
            <p:cNvSpPr/>
            <p:nvPr/>
          </p:nvSpPr>
          <p:spPr>
            <a:xfrm>
              <a:off x="5256500" y="3732525"/>
              <a:ext cx="39200" cy="38950"/>
            </a:xfrm>
            <a:custGeom>
              <a:rect b="b" l="l" r="r" t="t"/>
              <a:pathLst>
                <a:path extrusionOk="0" h="1558" w="1568">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
            <p:cNvSpPr/>
            <p:nvPr/>
          </p:nvSpPr>
          <p:spPr>
            <a:xfrm>
              <a:off x="5209750" y="3712525"/>
              <a:ext cx="31900" cy="31875"/>
            </a:xfrm>
            <a:custGeom>
              <a:rect b="b" l="l" r="r" t="t"/>
              <a:pathLst>
                <a:path extrusionOk="0" h="1275" w="1276">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5193825" y="3477225"/>
              <a:ext cx="40500" cy="43450"/>
            </a:xfrm>
            <a:custGeom>
              <a:rect b="b" l="l" r="r" t="t"/>
              <a:pathLst>
                <a:path extrusionOk="0" h="1738" w="162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 name="Google Shape;352;p8"/>
          <p:cNvSpPr/>
          <p:nvPr/>
        </p:nvSpPr>
        <p:spPr>
          <a:xfrm rot="6346861">
            <a:off x="6115952" y="-1349012"/>
            <a:ext cx="2040018" cy="1426866"/>
          </a:xfrm>
          <a:custGeom>
            <a:rect b="b" l="l" r="r" t="t"/>
            <a:pathLst>
              <a:path extrusionOk="0" h="40687" w="58171">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3" name="Shape 35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spTree>
      <p:nvGrpSpPr>
        <p:cNvPr id="354" name="Shape 354"/>
        <p:cNvGrpSpPr/>
        <p:nvPr/>
      </p:nvGrpSpPr>
      <p:grpSpPr>
        <a:xfrm>
          <a:off x="0" y="0"/>
          <a:ext cx="0" cy="0"/>
          <a:chOff x="0" y="0"/>
          <a:chExt cx="0" cy="0"/>
        </a:xfrm>
      </p:grpSpPr>
      <p:sp>
        <p:nvSpPr>
          <p:cNvPr id="355" name="Google Shape;355;p10"/>
          <p:cNvSpPr/>
          <p:nvPr/>
        </p:nvSpPr>
        <p:spPr>
          <a:xfrm>
            <a:off x="7372725" y="-762550"/>
            <a:ext cx="1797909" cy="1669403"/>
          </a:xfrm>
          <a:custGeom>
            <a:rect b="b" l="l" r="r" t="t"/>
            <a:pathLst>
              <a:path extrusionOk="0" h="11471" w="12354">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0"/>
          <p:cNvSpPr/>
          <p:nvPr/>
        </p:nvSpPr>
        <p:spPr>
          <a:xfrm flipH="1" rot="-1016195">
            <a:off x="6401199" y="4727353"/>
            <a:ext cx="2982402" cy="1669371"/>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0"/>
          <p:cNvSpPr/>
          <p:nvPr/>
        </p:nvSpPr>
        <p:spPr>
          <a:xfrm flipH="1">
            <a:off x="8257001" y="4675950"/>
            <a:ext cx="863494" cy="962240"/>
          </a:xfrm>
          <a:custGeom>
            <a:rect b="b" l="l" r="r" t="t"/>
            <a:pathLst>
              <a:path extrusionOk="0" h="9920" w="8902">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0"/>
          <p:cNvSpPr/>
          <p:nvPr/>
        </p:nvSpPr>
        <p:spPr>
          <a:xfrm flipH="1" rot="7670957">
            <a:off x="-1993674" y="5131817"/>
            <a:ext cx="3732946" cy="2188983"/>
          </a:xfrm>
          <a:custGeom>
            <a:rect b="b" l="l" r="r" t="t"/>
            <a:pathLst>
              <a:path extrusionOk="0" h="36414" w="62098">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0"/>
          <p:cNvSpPr/>
          <p:nvPr/>
        </p:nvSpPr>
        <p:spPr>
          <a:xfrm>
            <a:off x="-1081763" y="-166178"/>
            <a:ext cx="2040067" cy="611203"/>
          </a:xfrm>
          <a:custGeom>
            <a:rect b="b" l="l" r="r" t="t"/>
            <a:pathLst>
              <a:path extrusionOk="0" h="13159" w="43922">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10"/>
          <p:cNvGrpSpPr/>
          <p:nvPr/>
        </p:nvGrpSpPr>
        <p:grpSpPr>
          <a:xfrm flipH="1" rot="3522876">
            <a:off x="7915344" y="74506"/>
            <a:ext cx="595436" cy="748561"/>
            <a:chOff x="5538225" y="3124650"/>
            <a:chExt cx="290475" cy="365175"/>
          </a:xfrm>
        </p:grpSpPr>
        <p:sp>
          <p:nvSpPr>
            <p:cNvPr id="361" name="Google Shape;361;p10"/>
            <p:cNvSpPr/>
            <p:nvPr/>
          </p:nvSpPr>
          <p:spPr>
            <a:xfrm>
              <a:off x="5794800" y="3255750"/>
              <a:ext cx="32375" cy="55725"/>
            </a:xfrm>
            <a:custGeom>
              <a:rect b="b" l="l" r="r" t="t"/>
              <a:pathLst>
                <a:path extrusionOk="0" h="2229" w="1295">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0"/>
            <p:cNvSpPr/>
            <p:nvPr/>
          </p:nvSpPr>
          <p:spPr>
            <a:xfrm>
              <a:off x="5746950" y="3230375"/>
              <a:ext cx="23325" cy="45175"/>
            </a:xfrm>
            <a:custGeom>
              <a:rect b="b" l="l" r="r" t="t"/>
              <a:pathLst>
                <a:path extrusionOk="0" h="1807" w="933">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0"/>
            <p:cNvSpPr/>
            <p:nvPr/>
          </p:nvSpPr>
          <p:spPr>
            <a:xfrm>
              <a:off x="5721325" y="3282375"/>
              <a:ext cx="26875" cy="43725"/>
            </a:xfrm>
            <a:custGeom>
              <a:rect b="b" l="l" r="r" t="t"/>
              <a:pathLst>
                <a:path extrusionOk="0" h="1749" w="1075">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0"/>
            <p:cNvSpPr/>
            <p:nvPr/>
          </p:nvSpPr>
          <p:spPr>
            <a:xfrm>
              <a:off x="5688575" y="3335750"/>
              <a:ext cx="32475" cy="34200"/>
            </a:xfrm>
            <a:custGeom>
              <a:rect b="b" l="l" r="r" t="t"/>
              <a:pathLst>
                <a:path extrusionOk="0" h="1368" w="1299">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
            <p:cNvSpPr/>
            <p:nvPr/>
          </p:nvSpPr>
          <p:spPr>
            <a:xfrm>
              <a:off x="5749100" y="3355075"/>
              <a:ext cx="44300" cy="16925"/>
            </a:xfrm>
            <a:custGeom>
              <a:rect b="b" l="l" r="r" t="t"/>
              <a:pathLst>
                <a:path extrusionOk="0" h="677" w="1772">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
            <p:cNvSpPr/>
            <p:nvPr/>
          </p:nvSpPr>
          <p:spPr>
            <a:xfrm>
              <a:off x="5706600" y="3399000"/>
              <a:ext cx="49825" cy="19575"/>
            </a:xfrm>
            <a:custGeom>
              <a:rect b="b" l="l" r="r" t="t"/>
              <a:pathLst>
                <a:path extrusionOk="0" h="783" w="1993">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
            <p:cNvSpPr/>
            <p:nvPr/>
          </p:nvSpPr>
          <p:spPr>
            <a:xfrm>
              <a:off x="5791425" y="3392975"/>
              <a:ext cx="37275" cy="17100"/>
            </a:xfrm>
            <a:custGeom>
              <a:rect b="b" l="l" r="r" t="t"/>
              <a:pathLst>
                <a:path extrusionOk="0" h="684" w="1491">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p:nvPr/>
          </p:nvSpPr>
          <p:spPr>
            <a:xfrm>
              <a:off x="5771475" y="3189750"/>
              <a:ext cx="19350" cy="35350"/>
            </a:xfrm>
            <a:custGeom>
              <a:rect b="b" l="l" r="r" t="t"/>
              <a:pathLst>
                <a:path extrusionOk="0" h="1414" w="774">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0"/>
            <p:cNvSpPr/>
            <p:nvPr/>
          </p:nvSpPr>
          <p:spPr>
            <a:xfrm>
              <a:off x="5704775" y="3183825"/>
              <a:ext cx="20825" cy="39250"/>
            </a:xfrm>
            <a:custGeom>
              <a:rect b="b" l="l" r="r" t="t"/>
              <a:pathLst>
                <a:path extrusionOk="0" h="1570" w="833">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0"/>
            <p:cNvSpPr/>
            <p:nvPr/>
          </p:nvSpPr>
          <p:spPr>
            <a:xfrm>
              <a:off x="5653100" y="3248075"/>
              <a:ext cx="41825" cy="23700"/>
            </a:xfrm>
            <a:custGeom>
              <a:rect b="b" l="l" r="r" t="t"/>
              <a:pathLst>
                <a:path extrusionOk="0" h="948" w="1673">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
            <p:cNvSpPr/>
            <p:nvPr/>
          </p:nvSpPr>
          <p:spPr>
            <a:xfrm>
              <a:off x="5635000" y="3308600"/>
              <a:ext cx="30075" cy="28375"/>
            </a:xfrm>
            <a:custGeom>
              <a:rect b="b" l="l" r="r" t="t"/>
              <a:pathLst>
                <a:path extrusionOk="0" h="1135" w="1203">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0"/>
            <p:cNvSpPr/>
            <p:nvPr/>
          </p:nvSpPr>
          <p:spPr>
            <a:xfrm>
              <a:off x="5646800" y="3371700"/>
              <a:ext cx="26400" cy="30625"/>
            </a:xfrm>
            <a:custGeom>
              <a:rect b="b" l="l" r="r" t="t"/>
              <a:pathLst>
                <a:path extrusionOk="0" h="1225" w="1056">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0"/>
            <p:cNvSpPr/>
            <p:nvPr/>
          </p:nvSpPr>
          <p:spPr>
            <a:xfrm>
              <a:off x="5670275" y="3449675"/>
              <a:ext cx="35275" cy="16850"/>
            </a:xfrm>
            <a:custGeom>
              <a:rect b="b" l="l" r="r" t="t"/>
              <a:pathLst>
                <a:path extrusionOk="0" h="674" w="1411">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0"/>
            <p:cNvSpPr/>
            <p:nvPr/>
          </p:nvSpPr>
          <p:spPr>
            <a:xfrm>
              <a:off x="5599725" y="3377525"/>
              <a:ext cx="18550" cy="49850"/>
            </a:xfrm>
            <a:custGeom>
              <a:rect b="b" l="l" r="r" t="t"/>
              <a:pathLst>
                <a:path extrusionOk="0" h="1994" w="742">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
            <p:cNvSpPr/>
            <p:nvPr/>
          </p:nvSpPr>
          <p:spPr>
            <a:xfrm>
              <a:off x="5743875" y="3446675"/>
              <a:ext cx="16275" cy="43150"/>
            </a:xfrm>
            <a:custGeom>
              <a:rect b="b" l="l" r="r" t="t"/>
              <a:pathLst>
                <a:path extrusionOk="0" h="1726" w="651">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0"/>
            <p:cNvSpPr/>
            <p:nvPr/>
          </p:nvSpPr>
          <p:spPr>
            <a:xfrm>
              <a:off x="5562000" y="3427225"/>
              <a:ext cx="31450" cy="23625"/>
            </a:xfrm>
            <a:custGeom>
              <a:rect b="b" l="l" r="r" t="t"/>
              <a:pathLst>
                <a:path extrusionOk="0" h="945" w="1258">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0"/>
            <p:cNvSpPr/>
            <p:nvPr/>
          </p:nvSpPr>
          <p:spPr>
            <a:xfrm>
              <a:off x="5545775" y="3339300"/>
              <a:ext cx="38100" cy="41650"/>
            </a:xfrm>
            <a:custGeom>
              <a:rect b="b" l="l" r="r" t="t"/>
              <a:pathLst>
                <a:path extrusionOk="0" h="1666" w="1524">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0"/>
            <p:cNvSpPr/>
            <p:nvPr/>
          </p:nvSpPr>
          <p:spPr>
            <a:xfrm>
              <a:off x="5590675" y="3280350"/>
              <a:ext cx="31300" cy="28550"/>
            </a:xfrm>
            <a:custGeom>
              <a:rect b="b" l="l" r="r" t="t"/>
              <a:pathLst>
                <a:path extrusionOk="0" h="1142" w="1252">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
            <p:cNvSpPr/>
            <p:nvPr/>
          </p:nvSpPr>
          <p:spPr>
            <a:xfrm>
              <a:off x="5538225" y="3238350"/>
              <a:ext cx="21950" cy="34500"/>
            </a:xfrm>
            <a:custGeom>
              <a:rect b="b" l="l" r="r" t="t"/>
              <a:pathLst>
                <a:path extrusionOk="0" h="1380" w="878">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0"/>
            <p:cNvSpPr/>
            <p:nvPr/>
          </p:nvSpPr>
          <p:spPr>
            <a:xfrm>
              <a:off x="5616600" y="3201400"/>
              <a:ext cx="19175" cy="27525"/>
            </a:xfrm>
            <a:custGeom>
              <a:rect b="b" l="l" r="r" t="t"/>
              <a:pathLst>
                <a:path extrusionOk="0" h="1101" w="767">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0"/>
            <p:cNvSpPr/>
            <p:nvPr/>
          </p:nvSpPr>
          <p:spPr>
            <a:xfrm>
              <a:off x="5641425" y="3169975"/>
              <a:ext cx="31175" cy="21025"/>
            </a:xfrm>
            <a:custGeom>
              <a:rect b="b" l="l" r="r" t="t"/>
              <a:pathLst>
                <a:path extrusionOk="0" h="841" w="1247">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0"/>
            <p:cNvSpPr/>
            <p:nvPr/>
          </p:nvSpPr>
          <p:spPr>
            <a:xfrm>
              <a:off x="5557400" y="3169400"/>
              <a:ext cx="28025" cy="30475"/>
            </a:xfrm>
            <a:custGeom>
              <a:rect b="b" l="l" r="r" t="t"/>
              <a:pathLst>
                <a:path extrusionOk="0" h="1219" w="1121">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0"/>
            <p:cNvSpPr/>
            <p:nvPr/>
          </p:nvSpPr>
          <p:spPr>
            <a:xfrm>
              <a:off x="5717800" y="3124650"/>
              <a:ext cx="25925" cy="20850"/>
            </a:xfrm>
            <a:custGeom>
              <a:rect b="b" l="l" r="r" t="t"/>
              <a:pathLst>
                <a:path extrusionOk="0" h="834" w="1037">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0"/>
            <p:cNvSpPr/>
            <p:nvPr/>
          </p:nvSpPr>
          <p:spPr>
            <a:xfrm>
              <a:off x="5784200" y="3150775"/>
              <a:ext cx="21800" cy="16025"/>
            </a:xfrm>
            <a:custGeom>
              <a:rect b="b" l="l" r="r" t="t"/>
              <a:pathLst>
                <a:path extrusionOk="0" h="641" w="872">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10"/>
          <p:cNvSpPr/>
          <p:nvPr/>
        </p:nvSpPr>
        <p:spPr>
          <a:xfrm>
            <a:off x="-1081781" y="-1224372"/>
            <a:ext cx="2982443" cy="1669394"/>
          </a:xfrm>
          <a:custGeom>
            <a:rect b="b" l="l" r="r" t="t"/>
            <a:pathLst>
              <a:path extrusionOk="0" h="30985" w="55356">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0"/>
          <p:cNvSpPr/>
          <p:nvPr/>
        </p:nvSpPr>
        <p:spPr>
          <a:xfrm flipH="1">
            <a:off x="215232" y="4864425"/>
            <a:ext cx="1466213" cy="1056758"/>
          </a:xfrm>
          <a:custGeom>
            <a:rect b="b" l="l" r="r" t="t"/>
            <a:pathLst>
              <a:path extrusionOk="0" h="12116" w="16811">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0"/>
          <p:cNvGrpSpPr/>
          <p:nvPr/>
        </p:nvGrpSpPr>
        <p:grpSpPr>
          <a:xfrm rot="10800000">
            <a:off x="197542" y="4612934"/>
            <a:ext cx="1068863" cy="498077"/>
            <a:chOff x="4542650" y="2993200"/>
            <a:chExt cx="640575" cy="298500"/>
          </a:xfrm>
        </p:grpSpPr>
        <p:sp>
          <p:nvSpPr>
            <p:cNvPr id="388" name="Google Shape;388;p10"/>
            <p:cNvSpPr/>
            <p:nvPr/>
          </p:nvSpPr>
          <p:spPr>
            <a:xfrm>
              <a:off x="4545675" y="3256650"/>
              <a:ext cx="568550" cy="35050"/>
            </a:xfrm>
            <a:custGeom>
              <a:rect b="b" l="l" r="r" t="t"/>
              <a:pathLst>
                <a:path extrusionOk="0" h="1402" w="22742">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4561250" y="3205700"/>
              <a:ext cx="568275" cy="42100"/>
            </a:xfrm>
            <a:custGeom>
              <a:rect b="b" l="l" r="r" t="t"/>
              <a:pathLst>
                <a:path extrusionOk="0" h="1684" w="22731">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4542650" y="3144275"/>
              <a:ext cx="611450" cy="50475"/>
            </a:xfrm>
            <a:custGeom>
              <a:rect b="b" l="l" r="r" t="t"/>
              <a:pathLst>
                <a:path extrusionOk="0" h="2019" w="24458">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0"/>
            <p:cNvSpPr/>
            <p:nvPr/>
          </p:nvSpPr>
          <p:spPr>
            <a:xfrm>
              <a:off x="4566100" y="3101725"/>
              <a:ext cx="593200" cy="30150"/>
            </a:xfrm>
            <a:custGeom>
              <a:rect b="b" l="l" r="r" t="t"/>
              <a:pathLst>
                <a:path extrusionOk="0" h="1206" w="23728">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
            <p:cNvSpPr/>
            <p:nvPr/>
          </p:nvSpPr>
          <p:spPr>
            <a:xfrm>
              <a:off x="4563350" y="3046200"/>
              <a:ext cx="601325" cy="31425"/>
            </a:xfrm>
            <a:custGeom>
              <a:rect b="b" l="l" r="r" t="t"/>
              <a:pathLst>
                <a:path extrusionOk="0" h="1257" w="24053">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4574700" y="2993200"/>
              <a:ext cx="608525" cy="36850"/>
            </a:xfrm>
            <a:custGeom>
              <a:rect b="b" l="l" r="r" t="t"/>
              <a:pathLst>
                <a:path extrusionOk="0" h="1474" w="24341">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1pPr>
            <a:lvl2pPr lvl="1"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2pPr>
            <a:lvl3pPr lvl="2"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3pPr>
            <a:lvl4pPr lvl="3"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4pPr>
            <a:lvl5pPr lvl="4"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5pPr>
            <a:lvl6pPr lvl="5"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6pPr>
            <a:lvl7pPr lvl="6"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7pPr>
            <a:lvl8pPr lvl="7"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8pPr>
            <a:lvl9pPr lvl="8"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00000"/>
              </a:lnSpc>
              <a:spcBef>
                <a:spcPts val="1600"/>
              </a:spcBef>
              <a:spcAft>
                <a:spcPts val="160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3" name="Shape 523"/>
        <p:cNvGrpSpPr/>
        <p:nvPr/>
      </p:nvGrpSpPr>
      <p:grpSpPr>
        <a:xfrm>
          <a:off x="0" y="0"/>
          <a:ext cx="0" cy="0"/>
          <a:chOff x="0" y="0"/>
          <a:chExt cx="0" cy="0"/>
        </a:xfrm>
      </p:grpSpPr>
      <p:sp>
        <p:nvSpPr>
          <p:cNvPr id="524" name="Google Shape;524;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1pPr>
            <a:lvl2pPr lvl="1"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2pPr>
            <a:lvl3pPr lvl="2"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3pPr>
            <a:lvl4pPr lvl="3"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4pPr>
            <a:lvl5pPr lvl="4"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5pPr>
            <a:lvl6pPr lvl="5"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6pPr>
            <a:lvl7pPr lvl="6"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7pPr>
            <a:lvl8pPr lvl="7"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8pPr>
            <a:lvl9pPr lvl="8" marR="0" rtl="0" algn="l">
              <a:lnSpc>
                <a:spcPct val="100000"/>
              </a:lnSpc>
              <a:spcBef>
                <a:spcPts val="0"/>
              </a:spcBef>
              <a:spcAft>
                <a:spcPts val="0"/>
              </a:spcAft>
              <a:buClr>
                <a:srgbClr val="084B87"/>
              </a:buClr>
              <a:buSzPts val="3000"/>
              <a:buFont typeface="Work Sans ExtraBold"/>
              <a:buNone/>
              <a:defRPr b="0" i="0" sz="3000" u="none" cap="none" strike="noStrike">
                <a:solidFill>
                  <a:srgbClr val="084B87"/>
                </a:solidFill>
                <a:latin typeface="Work Sans ExtraBold"/>
                <a:ea typeface="Work Sans ExtraBold"/>
                <a:cs typeface="Work Sans ExtraBold"/>
                <a:sym typeface="Work Sans ExtraBold"/>
              </a:defRPr>
            </a:lvl9pPr>
          </a:lstStyle>
          <a:p/>
        </p:txBody>
      </p:sp>
      <p:sp>
        <p:nvSpPr>
          <p:cNvPr id="525" name="Google Shape;525;p13"/>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00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00000"/>
              </a:lnSpc>
              <a:spcBef>
                <a:spcPts val="1600"/>
              </a:spcBef>
              <a:spcAft>
                <a:spcPts val="160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gif"/><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gi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gif"/><Relationship Id="rId4" Type="http://schemas.openxmlformats.org/officeDocument/2006/relationships/image" Target="../media/image6.gif"/><Relationship Id="rId5"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id="2199" name="Google Shape;2199;p45"/>
          <p:cNvPicPr preferRelativeResize="0"/>
          <p:nvPr/>
        </p:nvPicPr>
        <p:blipFill rotWithShape="1">
          <a:blip r:embed="rId3">
            <a:alphaModFix amt="33000"/>
          </a:blip>
          <a:srcRect b="-1102" l="-73882" r="0" t="-1093"/>
          <a:stretch/>
        </p:blipFill>
        <p:spPr>
          <a:xfrm>
            <a:off x="-2535957" y="-56400"/>
            <a:ext cx="5964900" cy="5256300"/>
          </a:xfrm>
          <a:prstGeom prst="ellipse">
            <a:avLst/>
          </a:prstGeom>
          <a:noFill/>
          <a:ln>
            <a:noFill/>
          </a:ln>
        </p:spPr>
      </p:pic>
      <p:sp>
        <p:nvSpPr>
          <p:cNvPr id="2200" name="Google Shape;2200;p45"/>
          <p:cNvSpPr txBox="1"/>
          <p:nvPr>
            <p:ph type="title"/>
          </p:nvPr>
        </p:nvSpPr>
        <p:spPr>
          <a:xfrm>
            <a:off x="3056467" y="1152588"/>
            <a:ext cx="6087600" cy="82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4400"/>
              <a:t>Saicharan Karri,24</a:t>
            </a:r>
            <a:endParaRPr sz="4400"/>
          </a:p>
        </p:txBody>
      </p:sp>
      <p:sp>
        <p:nvSpPr>
          <p:cNvPr id="2201" name="Google Shape;2201;p45"/>
          <p:cNvSpPr txBox="1"/>
          <p:nvPr>
            <p:ph idx="1" type="subTitle"/>
          </p:nvPr>
        </p:nvSpPr>
        <p:spPr>
          <a:xfrm>
            <a:off x="3602538" y="1632555"/>
            <a:ext cx="5367900" cy="272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t/>
            </a:r>
            <a:endParaRPr b="1" sz="1200"/>
          </a:p>
          <a:p>
            <a:pPr indent="0" lvl="0" marL="0" rtl="0" algn="l">
              <a:lnSpc>
                <a:spcPct val="100000"/>
              </a:lnSpc>
              <a:spcBef>
                <a:spcPts val="0"/>
              </a:spcBef>
              <a:spcAft>
                <a:spcPts val="0"/>
              </a:spcAft>
              <a:buSzPts val="2100"/>
              <a:buNone/>
            </a:pPr>
            <a:r>
              <a:t/>
            </a:r>
            <a:endParaRPr b="1" sz="1200"/>
          </a:p>
          <a:p>
            <a:pPr indent="0" lvl="0" marL="0" rtl="0" algn="l">
              <a:lnSpc>
                <a:spcPct val="100000"/>
              </a:lnSpc>
              <a:spcBef>
                <a:spcPts val="0"/>
              </a:spcBef>
              <a:spcAft>
                <a:spcPts val="0"/>
              </a:spcAft>
              <a:buSzPts val="2100"/>
              <a:buNone/>
            </a:pPr>
            <a:r>
              <a:rPr b="1" lang="en" sz="1400"/>
              <a:t>Educational Qualification:</a:t>
            </a:r>
            <a:endParaRPr/>
          </a:p>
          <a:p>
            <a:pPr indent="0" lvl="0" marL="0" rtl="0" algn="l">
              <a:lnSpc>
                <a:spcPct val="100000"/>
              </a:lnSpc>
              <a:spcBef>
                <a:spcPts val="0"/>
              </a:spcBef>
              <a:spcAft>
                <a:spcPts val="0"/>
              </a:spcAft>
              <a:buSzPts val="2100"/>
              <a:buNone/>
            </a:pPr>
            <a:r>
              <a:rPr lang="en" sz="1400"/>
              <a:t>Post Graduation : Data Analytics and Machine Learning, Imarticus.</a:t>
            </a:r>
            <a:endParaRPr/>
          </a:p>
          <a:p>
            <a:pPr indent="0" lvl="0" marL="0" rtl="0" algn="l">
              <a:lnSpc>
                <a:spcPct val="100000"/>
              </a:lnSpc>
              <a:spcBef>
                <a:spcPts val="0"/>
              </a:spcBef>
              <a:spcAft>
                <a:spcPts val="0"/>
              </a:spcAft>
              <a:buSzPts val="2100"/>
              <a:buNone/>
            </a:pPr>
            <a:r>
              <a:rPr lang="en" sz="1400"/>
              <a:t>Graduation : Civil Engineering, IARE.</a:t>
            </a:r>
            <a:endParaRPr/>
          </a:p>
          <a:p>
            <a:pPr indent="0" lvl="0" marL="0" rtl="0" algn="l">
              <a:lnSpc>
                <a:spcPct val="100000"/>
              </a:lnSpc>
              <a:spcBef>
                <a:spcPts val="0"/>
              </a:spcBef>
              <a:spcAft>
                <a:spcPts val="0"/>
              </a:spcAft>
              <a:buSzPts val="2100"/>
              <a:buNone/>
            </a:pPr>
            <a:r>
              <a:t/>
            </a:r>
            <a:endParaRPr sz="1400"/>
          </a:p>
          <a:p>
            <a:pPr indent="0" lvl="0" marL="0" rtl="0" algn="l">
              <a:lnSpc>
                <a:spcPct val="100000"/>
              </a:lnSpc>
              <a:spcBef>
                <a:spcPts val="0"/>
              </a:spcBef>
              <a:spcAft>
                <a:spcPts val="0"/>
              </a:spcAft>
              <a:buSzPts val="2100"/>
              <a:buNone/>
            </a:pPr>
            <a:r>
              <a:t/>
            </a:r>
            <a:endParaRPr b="1" sz="1400"/>
          </a:p>
          <a:p>
            <a:pPr indent="0" lvl="0" marL="0" rtl="0" algn="l">
              <a:lnSpc>
                <a:spcPct val="100000"/>
              </a:lnSpc>
              <a:spcBef>
                <a:spcPts val="0"/>
              </a:spcBef>
              <a:spcAft>
                <a:spcPts val="0"/>
              </a:spcAft>
              <a:buSzPts val="2100"/>
              <a:buNone/>
            </a:pPr>
            <a:r>
              <a:rPr b="1" lang="en" sz="1400"/>
              <a:t>Professional Work Experience:</a:t>
            </a:r>
            <a:endParaRPr/>
          </a:p>
          <a:p>
            <a:pPr indent="0" lvl="0" marL="0" rtl="0" algn="l">
              <a:lnSpc>
                <a:spcPct val="100000"/>
              </a:lnSpc>
              <a:spcBef>
                <a:spcPts val="0"/>
              </a:spcBef>
              <a:spcAft>
                <a:spcPts val="0"/>
              </a:spcAft>
              <a:buSzPts val="2100"/>
              <a:buNone/>
            </a:pPr>
            <a:r>
              <a:rPr lang="en" sz="1400"/>
              <a:t>I started my career as an Analyst (Machine Learning and Operations) in Teleperformance for 1.9 years. </a:t>
            </a:r>
            <a:endParaRPr/>
          </a:p>
          <a:p>
            <a:pPr indent="0" lvl="0" marL="0" rtl="0" algn="l">
              <a:lnSpc>
                <a:spcPct val="100000"/>
              </a:lnSpc>
              <a:spcBef>
                <a:spcPts val="0"/>
              </a:spcBef>
              <a:spcAft>
                <a:spcPts val="0"/>
              </a:spcAft>
              <a:buSzPts val="2100"/>
              <a:buNone/>
            </a:pPr>
            <a:r>
              <a:t/>
            </a:r>
            <a:endParaRPr sz="1200"/>
          </a:p>
          <a:p>
            <a:pPr indent="0" lvl="0" marL="0" rtl="0" algn="l">
              <a:lnSpc>
                <a:spcPct val="100000"/>
              </a:lnSpc>
              <a:spcBef>
                <a:spcPts val="0"/>
              </a:spcBef>
              <a:spcAft>
                <a:spcPts val="0"/>
              </a:spcAft>
              <a:buSzPts val="2100"/>
              <a:buNone/>
            </a:pPr>
            <a:r>
              <a:t/>
            </a:r>
            <a:endParaRPr sz="1200"/>
          </a:p>
          <a:p>
            <a:pPr indent="0" lvl="0" marL="0" rtl="0" algn="l">
              <a:lnSpc>
                <a:spcPct val="100000"/>
              </a:lnSpc>
              <a:spcBef>
                <a:spcPts val="0"/>
              </a:spcBef>
              <a:spcAft>
                <a:spcPts val="0"/>
              </a:spcAft>
              <a:buSzPts val="2100"/>
              <a:buNone/>
            </a:pPr>
            <a:r>
              <a:t/>
            </a:r>
            <a:endParaRPr b="1" sz="1200"/>
          </a:p>
          <a:p>
            <a:pPr indent="0" lvl="0" marL="0" rtl="0" algn="l">
              <a:lnSpc>
                <a:spcPct val="100000"/>
              </a:lnSpc>
              <a:spcBef>
                <a:spcPts val="0"/>
              </a:spcBef>
              <a:spcAft>
                <a:spcPts val="0"/>
              </a:spcAft>
              <a:buSzPts val="2100"/>
              <a:buNone/>
            </a:pPr>
            <a:r>
              <a:t/>
            </a:r>
            <a:endParaRPr sz="1200"/>
          </a:p>
          <a:p>
            <a:pPr indent="0" lvl="0" marL="0" rtl="0" algn="l">
              <a:lnSpc>
                <a:spcPct val="100000"/>
              </a:lnSpc>
              <a:spcBef>
                <a:spcPts val="0"/>
              </a:spcBef>
              <a:spcAft>
                <a:spcPts val="0"/>
              </a:spcAft>
              <a:buSzPts val="2100"/>
              <a:buNone/>
            </a:pPr>
            <a:r>
              <a:t/>
            </a:r>
            <a:endParaRPr sz="1200"/>
          </a:p>
          <a:p>
            <a:pPr indent="0" lvl="0" marL="0" rtl="0" algn="l">
              <a:lnSpc>
                <a:spcPct val="100000"/>
              </a:lnSpc>
              <a:spcBef>
                <a:spcPts val="0"/>
              </a:spcBef>
              <a:spcAft>
                <a:spcPts val="0"/>
              </a:spcAft>
              <a:buSzPts val="2100"/>
              <a:buNone/>
            </a:pPr>
            <a:r>
              <a:t/>
            </a:r>
            <a:endParaRPr sz="1200"/>
          </a:p>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54"/>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Functioning </a:t>
            </a:r>
            <a:r>
              <a:rPr lang="en"/>
              <a:t>of Algorithms</a:t>
            </a:r>
            <a:endParaRPr/>
          </a:p>
        </p:txBody>
      </p:sp>
      <p:pic>
        <p:nvPicPr>
          <p:cNvPr id="2294" name="Google Shape;2294;p54"/>
          <p:cNvPicPr preferRelativeResize="0"/>
          <p:nvPr/>
        </p:nvPicPr>
        <p:blipFill>
          <a:blip r:embed="rId3">
            <a:alphaModFix/>
          </a:blip>
          <a:stretch>
            <a:fillRect/>
          </a:stretch>
        </p:blipFill>
        <p:spPr>
          <a:xfrm>
            <a:off x="457200" y="1673352"/>
            <a:ext cx="3657600" cy="3200400"/>
          </a:xfrm>
          <a:prstGeom prst="rect">
            <a:avLst/>
          </a:prstGeom>
          <a:noFill/>
          <a:ln>
            <a:noFill/>
          </a:ln>
        </p:spPr>
      </p:pic>
      <p:pic>
        <p:nvPicPr>
          <p:cNvPr id="2295" name="Google Shape;2295;p54"/>
          <p:cNvPicPr preferRelativeResize="0"/>
          <p:nvPr/>
        </p:nvPicPr>
        <p:blipFill>
          <a:blip r:embed="rId4">
            <a:alphaModFix/>
          </a:blip>
          <a:stretch>
            <a:fillRect/>
          </a:stretch>
        </p:blipFill>
        <p:spPr>
          <a:xfrm>
            <a:off x="4818888" y="1673352"/>
            <a:ext cx="3639313" cy="3236976"/>
          </a:xfrm>
          <a:prstGeom prst="rect">
            <a:avLst/>
          </a:prstGeom>
          <a:noFill/>
          <a:ln>
            <a:noFill/>
          </a:ln>
        </p:spPr>
      </p:pic>
      <p:sp>
        <p:nvSpPr>
          <p:cNvPr id="2296" name="Google Shape;2296;p54"/>
          <p:cNvSpPr txBox="1"/>
          <p:nvPr>
            <p:ph idx="4294967295" type="subTitle"/>
          </p:nvPr>
        </p:nvSpPr>
        <p:spPr>
          <a:xfrm>
            <a:off x="585216" y="969264"/>
            <a:ext cx="3438900" cy="41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Support Vector Machine</a:t>
            </a:r>
            <a:endParaRPr/>
          </a:p>
        </p:txBody>
      </p:sp>
      <p:sp>
        <p:nvSpPr>
          <p:cNvPr id="2297" name="Google Shape;2297;p54"/>
          <p:cNvSpPr txBox="1"/>
          <p:nvPr>
            <p:ph idx="4294967295" type="subTitle"/>
          </p:nvPr>
        </p:nvSpPr>
        <p:spPr>
          <a:xfrm>
            <a:off x="4754880" y="969264"/>
            <a:ext cx="3762000" cy="41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Gradient Boosting Machine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1" name="Shape 2301"/>
        <p:cNvGrpSpPr/>
        <p:nvPr/>
      </p:nvGrpSpPr>
      <p:grpSpPr>
        <a:xfrm>
          <a:off x="0" y="0"/>
          <a:ext cx="0" cy="0"/>
          <a:chOff x="0" y="0"/>
          <a:chExt cx="0" cy="0"/>
        </a:xfrm>
      </p:grpSpPr>
      <p:pic>
        <p:nvPicPr>
          <p:cNvPr id="2302" name="Google Shape;2302;p55"/>
          <p:cNvPicPr preferRelativeResize="0"/>
          <p:nvPr/>
        </p:nvPicPr>
        <p:blipFill>
          <a:blip r:embed="rId4">
            <a:alphaModFix/>
          </a:blip>
          <a:stretch>
            <a:fillRect/>
          </a:stretch>
        </p:blipFill>
        <p:spPr>
          <a:xfrm>
            <a:off x="201168" y="1745675"/>
            <a:ext cx="4361687" cy="3273126"/>
          </a:xfrm>
          <a:prstGeom prst="rect">
            <a:avLst/>
          </a:prstGeom>
          <a:noFill/>
          <a:ln>
            <a:noFill/>
          </a:ln>
        </p:spPr>
      </p:pic>
      <p:sp>
        <p:nvSpPr>
          <p:cNvPr id="2303" name="Google Shape;2303;p55"/>
          <p:cNvSpPr txBox="1"/>
          <p:nvPr/>
        </p:nvSpPr>
        <p:spPr>
          <a:xfrm>
            <a:off x="225443" y="964732"/>
            <a:ext cx="8693100" cy="585000"/>
          </a:xfrm>
          <a:prstGeom prst="rect">
            <a:avLst/>
          </a:prstGeom>
          <a:solidFill>
            <a:srgbClr val="C9DAF8"/>
          </a:solid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n" sz="1600">
                <a:latin typeface="Poppins"/>
                <a:ea typeface="Poppins"/>
                <a:cs typeface="Poppins"/>
                <a:sym typeface="Poppins"/>
              </a:rPr>
              <a:t>Performance Metric : AUROC or AUC</a:t>
            </a:r>
            <a:endParaRPr sz="1600">
              <a:latin typeface="Poppins"/>
              <a:ea typeface="Poppins"/>
              <a:cs typeface="Poppins"/>
              <a:sym typeface="Poppins"/>
            </a:endParaRPr>
          </a:p>
          <a:p>
            <a:pPr indent="-330200" lvl="0" marL="457200" rtl="0" algn="just">
              <a:spcBef>
                <a:spcPts val="0"/>
              </a:spcBef>
              <a:spcAft>
                <a:spcPts val="0"/>
              </a:spcAft>
              <a:buSzPts val="1600"/>
              <a:buFont typeface="Poppins"/>
              <a:buChar char="●"/>
            </a:pPr>
            <a:r>
              <a:rPr lang="en" sz="1600">
                <a:latin typeface="Poppins"/>
                <a:ea typeface="Poppins"/>
                <a:cs typeface="Poppins"/>
                <a:sym typeface="Poppins"/>
              </a:rPr>
              <a:t>Sensitivity, Specificity </a:t>
            </a:r>
            <a:r>
              <a:rPr lang="en" sz="1600">
                <a:latin typeface="Poppins"/>
                <a:ea typeface="Poppins"/>
                <a:cs typeface="Poppins"/>
                <a:sym typeface="Poppins"/>
              </a:rPr>
              <a:t>plays</a:t>
            </a:r>
            <a:r>
              <a:rPr lang="en" sz="1600">
                <a:latin typeface="Poppins"/>
                <a:ea typeface="Poppins"/>
                <a:cs typeface="Poppins"/>
                <a:sym typeface="Poppins"/>
              </a:rPr>
              <a:t> a major role behind AUC-ROC</a:t>
            </a:r>
            <a:endParaRPr sz="1600">
              <a:latin typeface="Poppins"/>
              <a:ea typeface="Poppins"/>
              <a:cs typeface="Poppins"/>
              <a:sym typeface="Poppins"/>
            </a:endParaRPr>
          </a:p>
        </p:txBody>
      </p:sp>
      <p:sp>
        <p:nvSpPr>
          <p:cNvPr id="2304" name="Google Shape;2304;p55"/>
          <p:cNvSpPr/>
          <p:nvPr/>
        </p:nvSpPr>
        <p:spPr>
          <a:xfrm>
            <a:off x="1036285" y="3682275"/>
            <a:ext cx="1598400" cy="96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rot="3405223">
            <a:off x="799189" y="3070471"/>
            <a:ext cx="1020540" cy="239309"/>
          </a:xfrm>
          <a:prstGeom prst="rightArrow">
            <a:avLst>
              <a:gd fmla="val 50000" name="adj1"/>
              <a:gd fmla="val 50000" name="adj2"/>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Evaluating the Model Performance</a:t>
            </a:r>
            <a:endParaRPr/>
          </a:p>
        </p:txBody>
      </p:sp>
      <p:pic>
        <p:nvPicPr>
          <p:cNvPr id="2307" name="Google Shape;2307;p55"/>
          <p:cNvPicPr preferRelativeResize="0"/>
          <p:nvPr/>
        </p:nvPicPr>
        <p:blipFill>
          <a:blip r:embed="rId5">
            <a:alphaModFix/>
          </a:blip>
          <a:stretch>
            <a:fillRect/>
          </a:stretch>
        </p:blipFill>
        <p:spPr>
          <a:xfrm>
            <a:off x="4546510" y="1745675"/>
            <a:ext cx="4364174" cy="327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graphicFrame>
        <p:nvGraphicFramePr>
          <p:cNvPr id="2312" name="Google Shape;2312;p56"/>
          <p:cNvGraphicFramePr/>
          <p:nvPr/>
        </p:nvGraphicFramePr>
        <p:xfrm>
          <a:off x="192024" y="1113750"/>
          <a:ext cx="3000000" cy="3000000"/>
        </p:xfrm>
        <a:graphic>
          <a:graphicData uri="http://schemas.openxmlformats.org/drawingml/2006/table">
            <a:tbl>
              <a:tblPr>
                <a:noFill/>
                <a:tableStyleId>{9454B8A9-CD12-4ED5-98E8-7A0E7DFD0FA8}</a:tableStyleId>
              </a:tblPr>
              <a:tblGrid>
                <a:gridCol w="1113450"/>
                <a:gridCol w="632675"/>
                <a:gridCol w="617400"/>
                <a:gridCol w="611200"/>
                <a:gridCol w="611200"/>
              </a:tblGrid>
              <a:tr h="767375">
                <a:tc rowSpan="2">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Algorithm</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0" marL="0" anchor="ctr">
                    <a:lnL cap="flat" cmpd="sng" w="19050">
                      <a:solidFill>
                        <a:schemeClr val="l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gridSpan="2">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Recall Values</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hMerge="1"/>
                <a:tc rowSpan="2">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FN (Type II Error)</a:t>
                      </a:r>
                      <a:endParaRPr sz="1100">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rowSpan="2">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AUC</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r>
              <a:tr h="641550">
                <a:tc vMerge="1"/>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0</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1</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vMerge="1"/>
                <a:tc vMerge="1"/>
              </a:tr>
              <a:tr h="451125">
                <a:tc>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GBM</a:t>
                      </a:r>
                      <a:endParaRPr sz="1100">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0.88</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0.85</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1870</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0.94</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578350">
                <a:tc>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Random Forest</a:t>
                      </a:r>
                      <a:endParaRPr sz="1100">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0.75</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3117</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0.86</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451125">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SVM</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0.81</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0.74</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3228</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0.85</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578350">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Decision Tree</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0.76</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0.75</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3169</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0.83</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bl>
          </a:graphicData>
        </a:graphic>
      </p:graphicFrame>
      <p:pic>
        <p:nvPicPr>
          <p:cNvPr id="2313" name="Google Shape;2313;p56"/>
          <p:cNvPicPr preferRelativeResize="0"/>
          <p:nvPr/>
        </p:nvPicPr>
        <p:blipFill>
          <a:blip r:embed="rId3">
            <a:alphaModFix/>
          </a:blip>
          <a:stretch>
            <a:fillRect/>
          </a:stretch>
        </p:blipFill>
        <p:spPr>
          <a:xfrm>
            <a:off x="3758184" y="1066225"/>
            <a:ext cx="2556293" cy="1735100"/>
          </a:xfrm>
          <a:prstGeom prst="rect">
            <a:avLst/>
          </a:prstGeom>
          <a:noFill/>
          <a:ln>
            <a:noFill/>
          </a:ln>
        </p:spPr>
      </p:pic>
      <p:pic>
        <p:nvPicPr>
          <p:cNvPr id="2314" name="Google Shape;2314;p56"/>
          <p:cNvPicPr preferRelativeResize="0"/>
          <p:nvPr/>
        </p:nvPicPr>
        <p:blipFill>
          <a:blip r:embed="rId4">
            <a:alphaModFix/>
          </a:blip>
          <a:stretch>
            <a:fillRect/>
          </a:stretch>
        </p:blipFill>
        <p:spPr>
          <a:xfrm>
            <a:off x="3757996" y="3047800"/>
            <a:ext cx="2556279" cy="1735100"/>
          </a:xfrm>
          <a:prstGeom prst="rect">
            <a:avLst/>
          </a:prstGeom>
          <a:noFill/>
          <a:ln>
            <a:noFill/>
          </a:ln>
        </p:spPr>
      </p:pic>
      <p:pic>
        <p:nvPicPr>
          <p:cNvPr id="2315" name="Google Shape;2315;p56"/>
          <p:cNvPicPr preferRelativeResize="0"/>
          <p:nvPr/>
        </p:nvPicPr>
        <p:blipFill>
          <a:blip r:embed="rId5">
            <a:alphaModFix/>
          </a:blip>
          <a:stretch>
            <a:fillRect/>
          </a:stretch>
        </p:blipFill>
        <p:spPr>
          <a:xfrm>
            <a:off x="6504550" y="1066225"/>
            <a:ext cx="2556300" cy="1735116"/>
          </a:xfrm>
          <a:prstGeom prst="rect">
            <a:avLst/>
          </a:prstGeom>
          <a:noFill/>
          <a:ln>
            <a:noFill/>
          </a:ln>
        </p:spPr>
      </p:pic>
      <p:pic>
        <p:nvPicPr>
          <p:cNvPr id="2316" name="Google Shape;2316;p56"/>
          <p:cNvPicPr preferRelativeResize="0"/>
          <p:nvPr/>
        </p:nvPicPr>
        <p:blipFill>
          <a:blip r:embed="rId6">
            <a:alphaModFix/>
          </a:blip>
          <a:stretch>
            <a:fillRect/>
          </a:stretch>
        </p:blipFill>
        <p:spPr>
          <a:xfrm>
            <a:off x="6504550" y="3044952"/>
            <a:ext cx="2556300" cy="1737360"/>
          </a:xfrm>
          <a:prstGeom prst="rect">
            <a:avLst/>
          </a:prstGeom>
          <a:noFill/>
          <a:ln>
            <a:noFill/>
          </a:ln>
        </p:spPr>
      </p:pic>
      <p:sp>
        <p:nvSpPr>
          <p:cNvPr id="2317" name="Google Shape;2317;p56"/>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Performance Metrics of Algorithms on Seasonal Vaccine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graphicFrame>
        <p:nvGraphicFramePr>
          <p:cNvPr id="2322" name="Google Shape;2322;p57"/>
          <p:cNvGraphicFramePr/>
          <p:nvPr/>
        </p:nvGraphicFramePr>
        <p:xfrm>
          <a:off x="194738" y="1115568"/>
          <a:ext cx="3000000" cy="3000000"/>
        </p:xfrm>
        <a:graphic>
          <a:graphicData uri="http://schemas.openxmlformats.org/drawingml/2006/table">
            <a:tbl>
              <a:tblPr>
                <a:noFill/>
                <a:tableStyleId>{9454B8A9-CD12-4ED5-98E8-7A0E7DFD0FA8}</a:tableStyleId>
              </a:tblPr>
              <a:tblGrid>
                <a:gridCol w="1101600"/>
                <a:gridCol w="626000"/>
                <a:gridCol w="610875"/>
                <a:gridCol w="604675"/>
                <a:gridCol w="641325"/>
              </a:tblGrid>
              <a:tr h="635650">
                <a:tc rowSpan="2">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Algorithm</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0" marL="0" anchor="ctr">
                    <a:lnL cap="flat" cmpd="sng" w="19050">
                      <a:solidFill>
                        <a:schemeClr val="l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1"/>
                    </a:solidFill>
                  </a:tcPr>
                </a:tc>
                <a:tc gridSpan="2">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Recall Values</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hMerge="1"/>
                <a:tc rowSpan="2">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FN (Type II Error)</a:t>
                      </a:r>
                      <a:endParaRPr sz="1100">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rowSpan="2">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AUC</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r>
              <a:tr h="635650">
                <a:tc vMerge="1"/>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0</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1</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4"/>
                    </a:solidFill>
                  </a:tcPr>
                </a:tc>
                <a:tc vMerge="1"/>
                <a:tc vMerge="1"/>
              </a:tr>
              <a:tr h="442700">
                <a:tc>
                  <a:txBody>
                    <a:bodyPr/>
                    <a:lstStyle/>
                    <a:p>
                      <a:pPr indent="0" lvl="0" marL="0" rtl="0" algn="ctr">
                        <a:spcBef>
                          <a:spcPts val="0"/>
                        </a:spcBef>
                        <a:spcAft>
                          <a:spcPts val="0"/>
                        </a:spcAft>
                        <a:buNone/>
                      </a:pPr>
                      <a:r>
                        <a:rPr lang="en" sz="1100">
                          <a:solidFill>
                            <a:schemeClr val="accent2"/>
                          </a:solidFill>
                          <a:latin typeface="Work Sans ExtraBold"/>
                          <a:ea typeface="Work Sans ExtraBold"/>
                          <a:cs typeface="Work Sans ExtraBold"/>
                          <a:sym typeface="Work Sans ExtraBold"/>
                        </a:rPr>
                        <a:t>GBM</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0.95</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0.88</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2609</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0.97</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654450">
                <a:tc>
                  <a:txBody>
                    <a:bodyPr/>
                    <a:lstStyle/>
                    <a:p>
                      <a:pPr indent="0" lvl="0" marL="0" marR="0" rtl="0" algn="ctr">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Random Forest</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0.92</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0.85</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3184</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0.95</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654450">
                <a:tc>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Decision Tree</a:t>
                      </a:r>
                      <a:endParaRPr sz="1100">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0.80</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0.86</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3032</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0.90</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442700">
                <a:tc>
                  <a:txBody>
                    <a:bodyPr/>
                    <a:lstStyle/>
                    <a:p>
                      <a:pPr indent="0" lvl="0" marL="0" marR="0" rtl="0" algn="ctr">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SVM</a:t>
                      </a:r>
                      <a:endParaRPr sz="1100" u="none" cap="none" strike="noStrike">
                        <a:solidFill>
                          <a:schemeClr val="accent2"/>
                        </a:solidFill>
                        <a:latin typeface="Work Sans ExtraBold"/>
                        <a:ea typeface="Work Sans ExtraBold"/>
                        <a:cs typeface="Work Sans ExtraBold"/>
                        <a:sym typeface="Work Sans ExtraBold"/>
                      </a:endParaRPr>
                    </a:p>
                  </a:txBody>
                  <a:tcPr marT="91425" marB="91425" marR="91425" marL="91425" anchor="ctr">
                    <a:lnL cap="flat" cmpd="sng" w="19050">
                      <a:solidFill>
                        <a:srgbClr val="F3F3F3"/>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4045</a:t>
                      </a:r>
                      <a:endParaRPr sz="1100">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100">
                          <a:solidFill>
                            <a:schemeClr val="dk2"/>
                          </a:solidFill>
                          <a:latin typeface="Poppins"/>
                          <a:ea typeface="Poppins"/>
                          <a:cs typeface="Poppins"/>
                          <a:sym typeface="Poppins"/>
                        </a:rPr>
                        <a:t>0.88</a:t>
                      </a:r>
                      <a:endParaRPr sz="1100" u="none" cap="none" strike="noStrike">
                        <a:solidFill>
                          <a:schemeClr val="dk2"/>
                        </a:solidFill>
                        <a:latin typeface="Poppins"/>
                        <a:ea typeface="Poppins"/>
                        <a:cs typeface="Poppins"/>
                        <a:sym typeface="Poppi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bl>
          </a:graphicData>
        </a:graphic>
      </p:graphicFrame>
      <p:pic>
        <p:nvPicPr>
          <p:cNvPr id="2323" name="Google Shape;2323;p57"/>
          <p:cNvPicPr preferRelativeResize="0"/>
          <p:nvPr/>
        </p:nvPicPr>
        <p:blipFill>
          <a:blip r:embed="rId3">
            <a:alphaModFix/>
          </a:blip>
          <a:stretch>
            <a:fillRect/>
          </a:stretch>
        </p:blipFill>
        <p:spPr>
          <a:xfrm>
            <a:off x="3758184" y="1069848"/>
            <a:ext cx="2560320" cy="1737360"/>
          </a:xfrm>
          <a:prstGeom prst="rect">
            <a:avLst/>
          </a:prstGeom>
          <a:noFill/>
          <a:ln>
            <a:noFill/>
          </a:ln>
        </p:spPr>
      </p:pic>
      <p:pic>
        <p:nvPicPr>
          <p:cNvPr id="2324" name="Google Shape;2324;p57"/>
          <p:cNvPicPr preferRelativeResize="0"/>
          <p:nvPr/>
        </p:nvPicPr>
        <p:blipFill>
          <a:blip r:embed="rId4">
            <a:alphaModFix/>
          </a:blip>
          <a:stretch>
            <a:fillRect/>
          </a:stretch>
        </p:blipFill>
        <p:spPr>
          <a:xfrm>
            <a:off x="3758184" y="3044952"/>
            <a:ext cx="2560320" cy="1737360"/>
          </a:xfrm>
          <a:prstGeom prst="rect">
            <a:avLst/>
          </a:prstGeom>
          <a:noFill/>
          <a:ln>
            <a:noFill/>
          </a:ln>
        </p:spPr>
      </p:pic>
      <p:pic>
        <p:nvPicPr>
          <p:cNvPr id="2325" name="Google Shape;2325;p57"/>
          <p:cNvPicPr preferRelativeResize="0"/>
          <p:nvPr/>
        </p:nvPicPr>
        <p:blipFill>
          <a:blip r:embed="rId5">
            <a:alphaModFix/>
          </a:blip>
          <a:stretch>
            <a:fillRect/>
          </a:stretch>
        </p:blipFill>
        <p:spPr>
          <a:xfrm>
            <a:off x="6501384" y="1069848"/>
            <a:ext cx="2560320" cy="1737360"/>
          </a:xfrm>
          <a:prstGeom prst="rect">
            <a:avLst/>
          </a:prstGeom>
          <a:noFill/>
          <a:ln>
            <a:noFill/>
          </a:ln>
        </p:spPr>
      </p:pic>
      <p:pic>
        <p:nvPicPr>
          <p:cNvPr id="2326" name="Google Shape;2326;p57"/>
          <p:cNvPicPr preferRelativeResize="0"/>
          <p:nvPr/>
        </p:nvPicPr>
        <p:blipFill>
          <a:blip r:embed="rId6">
            <a:alphaModFix/>
          </a:blip>
          <a:stretch>
            <a:fillRect/>
          </a:stretch>
        </p:blipFill>
        <p:spPr>
          <a:xfrm>
            <a:off x="6501384" y="3044952"/>
            <a:ext cx="2560320" cy="1737360"/>
          </a:xfrm>
          <a:prstGeom prst="rect">
            <a:avLst/>
          </a:prstGeom>
          <a:noFill/>
          <a:ln>
            <a:noFill/>
          </a:ln>
        </p:spPr>
      </p:pic>
      <p:sp>
        <p:nvSpPr>
          <p:cNvPr id="2327" name="Google Shape;2327;p57"/>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Performance Metrics of Algorithms on H1N1 Vaccine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1" name="Shape 2331"/>
        <p:cNvGrpSpPr/>
        <p:nvPr/>
      </p:nvGrpSpPr>
      <p:grpSpPr>
        <a:xfrm>
          <a:off x="0" y="0"/>
          <a:ext cx="0" cy="0"/>
          <a:chOff x="0" y="0"/>
          <a:chExt cx="0" cy="0"/>
        </a:xfrm>
      </p:grpSpPr>
      <p:sp>
        <p:nvSpPr>
          <p:cNvPr id="2332" name="Google Shape;2332;p58"/>
          <p:cNvSpPr txBox="1"/>
          <p:nvPr/>
        </p:nvSpPr>
        <p:spPr>
          <a:xfrm>
            <a:off x="123928" y="3469988"/>
            <a:ext cx="8216100" cy="1077300"/>
          </a:xfrm>
          <a:prstGeom prst="rect">
            <a:avLst/>
          </a:prstGeom>
          <a:solidFill>
            <a:srgbClr val="BFDAF7"/>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 sz="1600" u="none" cap="none" strike="noStrike">
                <a:solidFill>
                  <a:srgbClr val="000000"/>
                </a:solidFill>
                <a:latin typeface="Poppins"/>
                <a:ea typeface="Poppins"/>
                <a:cs typeface="Poppins"/>
                <a:sym typeface="Poppins"/>
              </a:rPr>
              <a:t>I entered the predicted test values into the competition Flu Shot Learning: Predict H1N1 and Seasonal Flu Vaccines on the driven.org website. Of all of the models The most accurate classification method is gradient boosting with accuracy 0.7534</a:t>
            </a:r>
            <a:endParaRPr b="0" i="0" sz="1600" u="none" cap="none" strike="noStrike">
              <a:solidFill>
                <a:srgbClr val="000000"/>
              </a:solidFill>
              <a:latin typeface="Poppins"/>
              <a:ea typeface="Poppins"/>
              <a:cs typeface="Poppins"/>
              <a:sym typeface="Poppins"/>
            </a:endParaRPr>
          </a:p>
        </p:txBody>
      </p:sp>
      <p:sp>
        <p:nvSpPr>
          <p:cNvPr id="2333" name="Google Shape;2333;p58"/>
          <p:cNvSpPr txBox="1"/>
          <p:nvPr/>
        </p:nvSpPr>
        <p:spPr>
          <a:xfrm>
            <a:off x="123925" y="1460525"/>
            <a:ext cx="4598100" cy="132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 sz="1600">
                <a:latin typeface="Poppins"/>
                <a:ea typeface="Poppins"/>
                <a:cs typeface="Poppins"/>
                <a:sym typeface="Poppins"/>
              </a:rPr>
              <a:t>Out of all the Algorithms ran, Gradient Boosting Classifier with n-estimators 5000 on Seasonal Vaccine and n-estimators 270 on H1n1 Vaccine has performed good</a:t>
            </a:r>
            <a:endParaRPr sz="1600">
              <a:latin typeface="Poppins"/>
              <a:ea typeface="Poppins"/>
              <a:cs typeface="Poppins"/>
              <a:sym typeface="Poppins"/>
            </a:endParaRPr>
          </a:p>
          <a:p>
            <a:pPr indent="0" lvl="0" marL="0" marR="0" rtl="0" algn="just">
              <a:lnSpc>
                <a:spcPct val="100000"/>
              </a:lnSpc>
              <a:spcBef>
                <a:spcPts val="0"/>
              </a:spcBef>
              <a:spcAft>
                <a:spcPts val="0"/>
              </a:spcAft>
              <a:buNone/>
            </a:pPr>
            <a:r>
              <a:t/>
            </a:r>
            <a:endParaRPr sz="1600">
              <a:latin typeface="Poppins"/>
              <a:ea typeface="Poppins"/>
              <a:cs typeface="Poppins"/>
              <a:sym typeface="Poppins"/>
            </a:endParaRPr>
          </a:p>
        </p:txBody>
      </p:sp>
      <p:sp>
        <p:nvSpPr>
          <p:cNvPr id="2334" name="Google Shape;2334;p58"/>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Conclusion</a:t>
            </a:r>
            <a:endParaRPr/>
          </a:p>
          <a:p>
            <a:pPr indent="0" lvl="0" marL="0" rtl="0" algn="ctr">
              <a:lnSpc>
                <a:spcPct val="100000"/>
              </a:lnSpc>
              <a:spcBef>
                <a:spcPts val="0"/>
              </a:spcBef>
              <a:spcAft>
                <a:spcPts val="0"/>
              </a:spcAft>
              <a:buSzPts val="3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8" name="Shape 2338"/>
        <p:cNvGrpSpPr/>
        <p:nvPr/>
      </p:nvGrpSpPr>
      <p:grpSpPr>
        <a:xfrm>
          <a:off x="0" y="0"/>
          <a:ext cx="0" cy="0"/>
          <a:chOff x="0" y="0"/>
          <a:chExt cx="0" cy="0"/>
        </a:xfrm>
      </p:grpSpPr>
      <p:sp>
        <p:nvSpPr>
          <p:cNvPr id="2339" name="Google Shape;2339;p59"/>
          <p:cNvSpPr txBox="1"/>
          <p:nvPr>
            <p:ph type="title"/>
          </p:nvPr>
        </p:nvSpPr>
        <p:spPr>
          <a:xfrm>
            <a:off x="1210700" y="1607250"/>
            <a:ext cx="6487800" cy="192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9500"/>
              <a:t>Thank You</a:t>
            </a:r>
            <a:br>
              <a:rPr lang="en" sz="9500"/>
            </a:br>
            <a:endParaRPr sz="9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pic>
        <p:nvPicPr>
          <p:cNvPr id="2206" name="Google Shape;2206;p46"/>
          <p:cNvPicPr preferRelativeResize="0"/>
          <p:nvPr/>
        </p:nvPicPr>
        <p:blipFill rotWithShape="1">
          <a:blip r:embed="rId3">
            <a:alphaModFix amt="33000"/>
          </a:blip>
          <a:srcRect b="-1103" l="-73882" r="0" t="-1093"/>
          <a:stretch/>
        </p:blipFill>
        <p:spPr>
          <a:xfrm>
            <a:off x="-2763432" y="0"/>
            <a:ext cx="5964900" cy="5256300"/>
          </a:xfrm>
          <a:prstGeom prst="ellipse">
            <a:avLst/>
          </a:prstGeom>
          <a:noFill/>
          <a:ln>
            <a:noFill/>
          </a:ln>
        </p:spPr>
      </p:pic>
      <p:sp>
        <p:nvSpPr>
          <p:cNvPr id="2207" name="Google Shape;2207;p46"/>
          <p:cNvSpPr txBox="1"/>
          <p:nvPr>
            <p:ph type="title"/>
          </p:nvPr>
        </p:nvSpPr>
        <p:spPr>
          <a:xfrm>
            <a:off x="3074542" y="166863"/>
            <a:ext cx="6087600" cy="82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4400"/>
              <a:t>Brief Insight</a:t>
            </a:r>
            <a:endParaRPr sz="4400"/>
          </a:p>
        </p:txBody>
      </p:sp>
      <p:sp>
        <p:nvSpPr>
          <p:cNvPr id="2208" name="Google Shape;2208;p46"/>
          <p:cNvSpPr txBox="1"/>
          <p:nvPr>
            <p:ph idx="1" type="subTitle"/>
          </p:nvPr>
        </p:nvSpPr>
        <p:spPr>
          <a:xfrm>
            <a:off x="3266250" y="993975"/>
            <a:ext cx="5704200" cy="3719700"/>
          </a:xfrm>
          <a:prstGeom prst="rect">
            <a:avLst/>
          </a:prstGeom>
          <a:noFill/>
          <a:ln>
            <a:noFill/>
          </a:ln>
        </p:spPr>
        <p:txBody>
          <a:bodyPr anchorCtr="0" anchor="t" bIns="91425" lIns="91425" spcFirstLastPara="1" rIns="91425" wrap="square" tIns="91425">
            <a:noAutofit/>
          </a:bodyPr>
          <a:lstStyle/>
          <a:p>
            <a:pPr indent="-304800" lvl="0" marL="228600" rtl="0" algn="just">
              <a:lnSpc>
                <a:spcPct val="100000"/>
              </a:lnSpc>
              <a:spcBef>
                <a:spcPts val="0"/>
              </a:spcBef>
              <a:spcAft>
                <a:spcPts val="0"/>
              </a:spcAft>
              <a:buSzPts val="1200"/>
              <a:buChar char="●"/>
            </a:pPr>
            <a:r>
              <a:rPr lang="en" sz="1200"/>
              <a:t>Beginning in spring 2009, a pandemic caused by the H1N1 influenza </a:t>
            </a:r>
            <a:r>
              <a:rPr lang="en" sz="1200"/>
              <a:t>virus swept</a:t>
            </a:r>
            <a:r>
              <a:rPr lang="en" sz="1200"/>
              <a:t> across the world.</a:t>
            </a:r>
            <a:endParaRPr sz="1200"/>
          </a:p>
          <a:p>
            <a:pPr indent="0" lvl="0" marL="228600" rtl="0" algn="just">
              <a:lnSpc>
                <a:spcPct val="100000"/>
              </a:lnSpc>
              <a:spcBef>
                <a:spcPts val="0"/>
              </a:spcBef>
              <a:spcAft>
                <a:spcPts val="0"/>
              </a:spcAft>
              <a:buNone/>
            </a:pPr>
            <a:r>
              <a:t/>
            </a:r>
            <a:endParaRPr sz="1200"/>
          </a:p>
          <a:p>
            <a:pPr indent="-304800" lvl="0" marL="228600" rtl="0" algn="just">
              <a:lnSpc>
                <a:spcPct val="100000"/>
              </a:lnSpc>
              <a:spcBef>
                <a:spcPts val="0"/>
              </a:spcBef>
              <a:spcAft>
                <a:spcPts val="0"/>
              </a:spcAft>
              <a:buSzPts val="1200"/>
              <a:buChar char="●"/>
            </a:pPr>
            <a:r>
              <a:rPr lang="en" sz="1200"/>
              <a:t>Researchers estimate that in the first year, it was responsible for between 151,000 to 575,000 deaths globally.</a:t>
            </a:r>
            <a:endParaRPr sz="1200"/>
          </a:p>
          <a:p>
            <a:pPr indent="0" lvl="0" marL="228600" rtl="0" algn="just">
              <a:lnSpc>
                <a:spcPct val="100000"/>
              </a:lnSpc>
              <a:spcBef>
                <a:spcPts val="0"/>
              </a:spcBef>
              <a:spcAft>
                <a:spcPts val="0"/>
              </a:spcAft>
              <a:buNone/>
            </a:pPr>
            <a:r>
              <a:t/>
            </a:r>
            <a:endParaRPr sz="1200"/>
          </a:p>
          <a:p>
            <a:pPr indent="-304800" lvl="0" marL="228600" rtl="0" algn="just">
              <a:lnSpc>
                <a:spcPct val="100000"/>
              </a:lnSpc>
              <a:spcBef>
                <a:spcPts val="0"/>
              </a:spcBef>
              <a:spcAft>
                <a:spcPts val="0"/>
              </a:spcAft>
              <a:buSzPts val="1200"/>
              <a:buChar char="●"/>
            </a:pPr>
            <a:r>
              <a:rPr lang="en" sz="1200"/>
              <a:t>A vaccine for the H1N1 flu virus became publicly available in October 2009.</a:t>
            </a:r>
            <a:endParaRPr sz="1200"/>
          </a:p>
          <a:p>
            <a:pPr indent="0" lvl="0" marL="228600" rtl="0" algn="just">
              <a:lnSpc>
                <a:spcPct val="100000"/>
              </a:lnSpc>
              <a:spcBef>
                <a:spcPts val="0"/>
              </a:spcBef>
              <a:spcAft>
                <a:spcPts val="0"/>
              </a:spcAft>
              <a:buNone/>
            </a:pPr>
            <a:r>
              <a:t/>
            </a:r>
            <a:endParaRPr sz="1200"/>
          </a:p>
          <a:p>
            <a:pPr indent="-304800" lvl="0" marL="228600" rtl="0" algn="just">
              <a:lnSpc>
                <a:spcPct val="100000"/>
              </a:lnSpc>
              <a:spcBef>
                <a:spcPts val="0"/>
              </a:spcBef>
              <a:spcAft>
                <a:spcPts val="0"/>
              </a:spcAft>
              <a:buSzPts val="1200"/>
              <a:buChar char="●"/>
            </a:pPr>
            <a:r>
              <a:rPr lang="en" sz="1200"/>
              <a:t>the United States conducted the National 2009 H1N1 Flu Survey. This phone survey asked respondents whether they had received the H1N1 and seasonal flu vaccines, in conjunction with questions about themselves.</a:t>
            </a:r>
            <a:endParaRPr sz="1200"/>
          </a:p>
          <a:p>
            <a:pPr indent="0" lvl="0" marL="228600" rtl="0" algn="just">
              <a:lnSpc>
                <a:spcPct val="100000"/>
              </a:lnSpc>
              <a:spcBef>
                <a:spcPts val="0"/>
              </a:spcBef>
              <a:spcAft>
                <a:spcPts val="0"/>
              </a:spcAft>
              <a:buNone/>
            </a:pPr>
            <a:r>
              <a:t/>
            </a:r>
            <a:endParaRPr sz="1200"/>
          </a:p>
          <a:p>
            <a:pPr indent="-304800" lvl="0" marL="228600" rtl="0" algn="just">
              <a:lnSpc>
                <a:spcPct val="100000"/>
              </a:lnSpc>
              <a:spcBef>
                <a:spcPts val="0"/>
              </a:spcBef>
              <a:spcAft>
                <a:spcPts val="0"/>
              </a:spcAft>
              <a:buSzPts val="1200"/>
              <a:buChar char="●"/>
            </a:pPr>
            <a:r>
              <a:rPr lang="en" sz="1200"/>
              <a:t>A better understanding of how these characteristics are associated with personal vaccination patterns can provide guidance for future public health efforts.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47"/>
          <p:cNvSpPr txBox="1"/>
          <p:nvPr>
            <p:ph idx="3" type="subTitle"/>
          </p:nvPr>
        </p:nvSpPr>
        <p:spPr>
          <a:xfrm>
            <a:off x="570950" y="1235151"/>
            <a:ext cx="27600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Problem Statement</a:t>
            </a:r>
            <a:endParaRPr sz="1600"/>
          </a:p>
        </p:txBody>
      </p:sp>
      <p:sp>
        <p:nvSpPr>
          <p:cNvPr id="2214" name="Google Shape;2214;p47"/>
          <p:cNvSpPr txBox="1"/>
          <p:nvPr>
            <p:ph idx="9" type="title"/>
          </p:nvPr>
        </p:nvSpPr>
        <p:spPr>
          <a:xfrm>
            <a:off x="157550" y="117070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01</a:t>
            </a:r>
            <a:endParaRPr sz="1600"/>
          </a:p>
        </p:txBody>
      </p:sp>
      <p:sp>
        <p:nvSpPr>
          <p:cNvPr id="2215" name="Google Shape;2215;p47"/>
          <p:cNvSpPr txBox="1"/>
          <p:nvPr>
            <p:ph idx="3" type="subTitle"/>
          </p:nvPr>
        </p:nvSpPr>
        <p:spPr>
          <a:xfrm>
            <a:off x="570950" y="1737360"/>
            <a:ext cx="27600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Walkthrough</a:t>
            </a:r>
            <a:endParaRPr sz="1600"/>
          </a:p>
        </p:txBody>
      </p:sp>
      <p:sp>
        <p:nvSpPr>
          <p:cNvPr id="2216" name="Google Shape;2216;p47"/>
          <p:cNvSpPr txBox="1"/>
          <p:nvPr>
            <p:ph idx="9" type="title"/>
          </p:nvPr>
        </p:nvSpPr>
        <p:spPr>
          <a:xfrm>
            <a:off x="157550" y="168760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02</a:t>
            </a:r>
            <a:endParaRPr sz="1600"/>
          </a:p>
        </p:txBody>
      </p:sp>
      <p:sp>
        <p:nvSpPr>
          <p:cNvPr id="2217" name="Google Shape;2217;p47"/>
          <p:cNvSpPr txBox="1"/>
          <p:nvPr>
            <p:ph idx="3" type="subTitle"/>
          </p:nvPr>
        </p:nvSpPr>
        <p:spPr>
          <a:xfrm>
            <a:off x="570950" y="2299263"/>
            <a:ext cx="33846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Missing Value Imputation</a:t>
            </a:r>
            <a:endParaRPr sz="1600"/>
          </a:p>
          <a:p>
            <a:pPr indent="0" lvl="0" marL="0" rtl="0" algn="l">
              <a:lnSpc>
                <a:spcPct val="100000"/>
              </a:lnSpc>
              <a:spcBef>
                <a:spcPts val="1600"/>
              </a:spcBef>
              <a:spcAft>
                <a:spcPts val="1600"/>
              </a:spcAft>
              <a:buSzPts val="1400"/>
              <a:buNone/>
            </a:pPr>
            <a:r>
              <a:t/>
            </a:r>
            <a:endParaRPr sz="1600"/>
          </a:p>
        </p:txBody>
      </p:sp>
      <p:sp>
        <p:nvSpPr>
          <p:cNvPr id="2218" name="Google Shape;2218;p47"/>
          <p:cNvSpPr txBox="1"/>
          <p:nvPr>
            <p:ph idx="9" type="title"/>
          </p:nvPr>
        </p:nvSpPr>
        <p:spPr>
          <a:xfrm>
            <a:off x="157550" y="2240075"/>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03</a:t>
            </a:r>
            <a:endParaRPr sz="1600"/>
          </a:p>
        </p:txBody>
      </p:sp>
      <p:sp>
        <p:nvSpPr>
          <p:cNvPr id="2219" name="Google Shape;2219;p47"/>
          <p:cNvSpPr txBox="1"/>
          <p:nvPr>
            <p:ph idx="3" type="subTitle"/>
          </p:nvPr>
        </p:nvSpPr>
        <p:spPr>
          <a:xfrm>
            <a:off x="570950" y="2861850"/>
            <a:ext cx="39075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Visualizing the Target Variables</a:t>
            </a:r>
            <a:endParaRPr sz="1600"/>
          </a:p>
        </p:txBody>
      </p:sp>
      <p:sp>
        <p:nvSpPr>
          <p:cNvPr id="2220" name="Google Shape;2220;p47"/>
          <p:cNvSpPr txBox="1"/>
          <p:nvPr>
            <p:ph idx="9" type="title"/>
          </p:nvPr>
        </p:nvSpPr>
        <p:spPr>
          <a:xfrm>
            <a:off x="157550" y="2812775"/>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04</a:t>
            </a:r>
            <a:endParaRPr sz="1600"/>
          </a:p>
        </p:txBody>
      </p:sp>
      <p:sp>
        <p:nvSpPr>
          <p:cNvPr id="2221" name="Google Shape;2221;p47"/>
          <p:cNvSpPr txBox="1"/>
          <p:nvPr>
            <p:ph idx="3" type="subTitle"/>
          </p:nvPr>
        </p:nvSpPr>
        <p:spPr>
          <a:xfrm>
            <a:off x="527300" y="3454775"/>
            <a:ext cx="40785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Balancing the Imbalanced Data</a:t>
            </a:r>
            <a:endParaRPr sz="1600"/>
          </a:p>
        </p:txBody>
      </p:sp>
      <p:sp>
        <p:nvSpPr>
          <p:cNvPr id="2222" name="Google Shape;2222;p47"/>
          <p:cNvSpPr txBox="1"/>
          <p:nvPr>
            <p:ph idx="9" type="title"/>
          </p:nvPr>
        </p:nvSpPr>
        <p:spPr>
          <a:xfrm>
            <a:off x="113900" y="340570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05</a:t>
            </a:r>
            <a:endParaRPr sz="1600"/>
          </a:p>
        </p:txBody>
      </p:sp>
      <p:sp>
        <p:nvSpPr>
          <p:cNvPr id="2223" name="Google Shape;2223;p47"/>
          <p:cNvSpPr txBox="1"/>
          <p:nvPr>
            <p:ph idx="3" type="subTitle"/>
          </p:nvPr>
        </p:nvSpPr>
        <p:spPr>
          <a:xfrm>
            <a:off x="4804675" y="1293275"/>
            <a:ext cx="49578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Evaluating the Model Performance</a:t>
            </a:r>
            <a:endParaRPr sz="1600"/>
          </a:p>
        </p:txBody>
      </p:sp>
      <p:sp>
        <p:nvSpPr>
          <p:cNvPr id="2224" name="Google Shape;2224;p47"/>
          <p:cNvSpPr txBox="1"/>
          <p:nvPr>
            <p:ph idx="9" type="title"/>
          </p:nvPr>
        </p:nvSpPr>
        <p:spPr>
          <a:xfrm>
            <a:off x="4304100" y="123515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06</a:t>
            </a:r>
            <a:endParaRPr sz="1600"/>
          </a:p>
        </p:txBody>
      </p:sp>
      <p:sp>
        <p:nvSpPr>
          <p:cNvPr id="2225" name="Google Shape;2225;p47"/>
          <p:cNvSpPr txBox="1"/>
          <p:nvPr>
            <p:ph idx="9" type="title"/>
          </p:nvPr>
        </p:nvSpPr>
        <p:spPr>
          <a:xfrm>
            <a:off x="4304100" y="182880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07</a:t>
            </a:r>
            <a:endParaRPr sz="1600"/>
          </a:p>
        </p:txBody>
      </p:sp>
      <p:sp>
        <p:nvSpPr>
          <p:cNvPr id="2226" name="Google Shape;2226;p47"/>
          <p:cNvSpPr txBox="1"/>
          <p:nvPr>
            <p:ph idx="9" type="title"/>
          </p:nvPr>
        </p:nvSpPr>
        <p:spPr>
          <a:xfrm>
            <a:off x="4304100" y="2468880"/>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08</a:t>
            </a:r>
            <a:endParaRPr sz="1600"/>
          </a:p>
        </p:txBody>
      </p:sp>
      <p:sp>
        <p:nvSpPr>
          <p:cNvPr id="2227" name="Google Shape;2227;p47"/>
          <p:cNvSpPr txBox="1"/>
          <p:nvPr>
            <p:ph idx="3" type="subTitle"/>
          </p:nvPr>
        </p:nvSpPr>
        <p:spPr>
          <a:xfrm>
            <a:off x="4804675" y="3099816"/>
            <a:ext cx="39075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Performance Metrics of </a:t>
            </a:r>
            <a:r>
              <a:rPr lang="en" sz="1600"/>
              <a:t>Algorithms</a:t>
            </a:r>
            <a:r>
              <a:rPr lang="en" sz="1600"/>
              <a:t> on Seasonal Vaccine</a:t>
            </a:r>
            <a:endParaRPr sz="1600"/>
          </a:p>
          <a:p>
            <a:pPr indent="0" lvl="0" marL="0" rtl="0" algn="l">
              <a:lnSpc>
                <a:spcPct val="100000"/>
              </a:lnSpc>
              <a:spcBef>
                <a:spcPts val="1600"/>
              </a:spcBef>
              <a:spcAft>
                <a:spcPts val="1600"/>
              </a:spcAft>
              <a:buSzPts val="1400"/>
              <a:buNone/>
            </a:pPr>
            <a:r>
              <a:t/>
            </a:r>
            <a:endParaRPr sz="1600"/>
          </a:p>
        </p:txBody>
      </p:sp>
      <p:sp>
        <p:nvSpPr>
          <p:cNvPr id="2228" name="Google Shape;2228;p47"/>
          <p:cNvSpPr txBox="1"/>
          <p:nvPr>
            <p:ph idx="9" type="title"/>
          </p:nvPr>
        </p:nvSpPr>
        <p:spPr>
          <a:xfrm>
            <a:off x="4304100" y="3145536"/>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09</a:t>
            </a:r>
            <a:endParaRPr sz="1600"/>
          </a:p>
        </p:txBody>
      </p:sp>
      <p:sp>
        <p:nvSpPr>
          <p:cNvPr id="2229" name="Google Shape;2229;p47"/>
          <p:cNvSpPr txBox="1"/>
          <p:nvPr>
            <p:ph idx="3" type="subTitle"/>
          </p:nvPr>
        </p:nvSpPr>
        <p:spPr>
          <a:xfrm>
            <a:off x="4804675" y="1736675"/>
            <a:ext cx="41940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Functioning</a:t>
            </a:r>
            <a:r>
              <a:rPr lang="en" sz="1600"/>
              <a:t> of Algorithms - Decision Tree and Random Forest</a:t>
            </a:r>
            <a:endParaRPr sz="1600"/>
          </a:p>
          <a:p>
            <a:pPr indent="0" lvl="0" marL="0" rtl="0" algn="l">
              <a:lnSpc>
                <a:spcPct val="100000"/>
              </a:lnSpc>
              <a:spcBef>
                <a:spcPts val="1600"/>
              </a:spcBef>
              <a:spcAft>
                <a:spcPts val="1600"/>
              </a:spcAft>
              <a:buSzPts val="1400"/>
              <a:buNone/>
            </a:pPr>
            <a:r>
              <a:t/>
            </a:r>
            <a:endParaRPr sz="1600"/>
          </a:p>
        </p:txBody>
      </p:sp>
      <p:sp>
        <p:nvSpPr>
          <p:cNvPr id="2230" name="Google Shape;2230;p47"/>
          <p:cNvSpPr txBox="1"/>
          <p:nvPr>
            <p:ph idx="3" type="subTitle"/>
          </p:nvPr>
        </p:nvSpPr>
        <p:spPr>
          <a:xfrm>
            <a:off x="4804675" y="2299275"/>
            <a:ext cx="43392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1600"/>
              <a:t>Functioning of Algorithms - Support Vector Machines and Gradient Boosting Machine</a:t>
            </a:r>
            <a:endParaRPr sz="1600"/>
          </a:p>
        </p:txBody>
      </p:sp>
      <p:sp>
        <p:nvSpPr>
          <p:cNvPr id="2231" name="Google Shape;2231;p47"/>
          <p:cNvSpPr txBox="1"/>
          <p:nvPr>
            <p:ph idx="9" type="title"/>
          </p:nvPr>
        </p:nvSpPr>
        <p:spPr>
          <a:xfrm>
            <a:off x="4306824" y="3666744"/>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10</a:t>
            </a:r>
            <a:endParaRPr sz="1600"/>
          </a:p>
        </p:txBody>
      </p:sp>
      <p:sp>
        <p:nvSpPr>
          <p:cNvPr id="2232" name="Google Shape;2232;p47"/>
          <p:cNvSpPr txBox="1"/>
          <p:nvPr>
            <p:ph idx="3" type="subTitle"/>
          </p:nvPr>
        </p:nvSpPr>
        <p:spPr>
          <a:xfrm>
            <a:off x="4804675" y="4270248"/>
            <a:ext cx="27600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Conclusion</a:t>
            </a:r>
            <a:endParaRPr sz="1600"/>
          </a:p>
          <a:p>
            <a:pPr indent="0" lvl="0" marL="0" rtl="0" algn="l">
              <a:lnSpc>
                <a:spcPct val="100000"/>
              </a:lnSpc>
              <a:spcBef>
                <a:spcPts val="1600"/>
              </a:spcBef>
              <a:spcAft>
                <a:spcPts val="1600"/>
              </a:spcAft>
              <a:buSzPts val="1400"/>
              <a:buNone/>
            </a:pPr>
            <a:r>
              <a:t/>
            </a:r>
            <a:endParaRPr sz="1600"/>
          </a:p>
        </p:txBody>
      </p:sp>
      <p:sp>
        <p:nvSpPr>
          <p:cNvPr id="2233" name="Google Shape;2233;p47"/>
          <p:cNvSpPr txBox="1"/>
          <p:nvPr>
            <p:ph idx="3" type="subTitle"/>
          </p:nvPr>
        </p:nvSpPr>
        <p:spPr>
          <a:xfrm>
            <a:off x="4800600" y="3630168"/>
            <a:ext cx="3907500" cy="2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Performance Metrics of Algorithms on H1N1 Vaccine</a:t>
            </a:r>
            <a:endParaRPr sz="1600"/>
          </a:p>
          <a:p>
            <a:pPr indent="0" lvl="0" marL="0" rtl="0" algn="l">
              <a:lnSpc>
                <a:spcPct val="100000"/>
              </a:lnSpc>
              <a:spcBef>
                <a:spcPts val="1600"/>
              </a:spcBef>
              <a:spcAft>
                <a:spcPts val="1600"/>
              </a:spcAft>
              <a:buSzPts val="1400"/>
              <a:buNone/>
            </a:pPr>
            <a:r>
              <a:t/>
            </a:r>
            <a:endParaRPr sz="1600"/>
          </a:p>
        </p:txBody>
      </p:sp>
      <p:sp>
        <p:nvSpPr>
          <p:cNvPr id="2234" name="Google Shape;2234;p47"/>
          <p:cNvSpPr txBox="1"/>
          <p:nvPr>
            <p:ph idx="9" type="title"/>
          </p:nvPr>
        </p:nvSpPr>
        <p:spPr>
          <a:xfrm>
            <a:off x="4306824" y="4187952"/>
            <a:ext cx="413400" cy="572700"/>
          </a:xfrm>
          <a:prstGeom prst="rect">
            <a:avLst/>
          </a:prstGeom>
          <a:noFill/>
          <a:ln>
            <a:noFill/>
          </a:ln>
        </p:spPr>
        <p:txBody>
          <a:bodyPr anchorCtr="0" anchor="ctr" bIns="91425" lIns="0" spcFirstLastPara="1" rIns="0" wrap="square" tIns="91425">
            <a:noAutofit/>
          </a:bodyPr>
          <a:lstStyle/>
          <a:p>
            <a:pPr indent="0" lvl="0" marL="0" rtl="0" algn="r">
              <a:lnSpc>
                <a:spcPct val="100000"/>
              </a:lnSpc>
              <a:spcBef>
                <a:spcPts val="0"/>
              </a:spcBef>
              <a:spcAft>
                <a:spcPts val="0"/>
              </a:spcAft>
              <a:buSzPts val="12000"/>
              <a:buNone/>
            </a:pPr>
            <a:r>
              <a:rPr lang="en" sz="1600"/>
              <a:t>11</a:t>
            </a:r>
            <a:endParaRPr sz="1600"/>
          </a:p>
        </p:txBody>
      </p:sp>
      <p:sp>
        <p:nvSpPr>
          <p:cNvPr id="2235" name="Google Shape;2235;p47"/>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Contents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48"/>
          <p:cNvSpPr txBox="1"/>
          <p:nvPr>
            <p:ph idx="1" type="subTitle"/>
          </p:nvPr>
        </p:nvSpPr>
        <p:spPr>
          <a:xfrm>
            <a:off x="568650" y="1548627"/>
            <a:ext cx="5219700" cy="2370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2800"/>
              <a:buNone/>
            </a:pPr>
            <a:r>
              <a:rPr lang="en" sz="1700">
                <a:latin typeface="Poppins"/>
                <a:ea typeface="Poppins"/>
                <a:cs typeface="Poppins"/>
                <a:sym typeface="Poppins"/>
              </a:rPr>
              <a:t>To predict how likely individuals are to receive their H1N1 and seasonal flu vaccines.</a:t>
            </a:r>
            <a:endParaRPr sz="1700"/>
          </a:p>
          <a:p>
            <a:pPr indent="0" lvl="0" marL="0" rtl="0" algn="l">
              <a:lnSpc>
                <a:spcPct val="100000"/>
              </a:lnSpc>
              <a:spcBef>
                <a:spcPts val="0"/>
              </a:spcBef>
              <a:spcAft>
                <a:spcPts val="0"/>
              </a:spcAft>
              <a:buSzPts val="2800"/>
              <a:buNone/>
            </a:pPr>
            <a:r>
              <a:t/>
            </a:r>
            <a:endParaRPr sz="1700"/>
          </a:p>
          <a:p>
            <a:pPr indent="0" lvl="0" marL="0" rtl="0" algn="l">
              <a:lnSpc>
                <a:spcPct val="100000"/>
              </a:lnSpc>
              <a:spcBef>
                <a:spcPts val="0"/>
              </a:spcBef>
              <a:spcAft>
                <a:spcPts val="0"/>
              </a:spcAft>
              <a:buSzPts val="2800"/>
              <a:buNone/>
            </a:pPr>
            <a:r>
              <a:t/>
            </a:r>
            <a:endParaRPr sz="1700"/>
          </a:p>
          <a:p>
            <a:pPr indent="-336550" lvl="0" marL="457200" rtl="0" algn="just">
              <a:lnSpc>
                <a:spcPct val="100000"/>
              </a:lnSpc>
              <a:spcBef>
                <a:spcPts val="0"/>
              </a:spcBef>
              <a:spcAft>
                <a:spcPts val="0"/>
              </a:spcAft>
              <a:buSzPts val="1700"/>
              <a:buFont typeface="Poppins"/>
              <a:buChar char="●"/>
            </a:pPr>
            <a:r>
              <a:rPr lang="en" sz="1700">
                <a:latin typeface="Poppins"/>
                <a:ea typeface="Poppins"/>
                <a:cs typeface="Poppins"/>
                <a:sym typeface="Poppins"/>
              </a:rPr>
              <a:t>h1n1_vaccine </a:t>
            </a:r>
            <a:endParaRPr sz="1700"/>
          </a:p>
          <a:p>
            <a:pPr indent="0" lvl="0" marL="0" rtl="0" algn="l">
              <a:lnSpc>
                <a:spcPct val="100000"/>
              </a:lnSpc>
              <a:spcBef>
                <a:spcPts val="0"/>
              </a:spcBef>
              <a:spcAft>
                <a:spcPts val="0"/>
              </a:spcAft>
              <a:buNone/>
            </a:pPr>
            <a:r>
              <a:rPr lang="en" sz="1700"/>
              <a:t> </a:t>
            </a:r>
            <a:endParaRPr sz="1700"/>
          </a:p>
          <a:p>
            <a:pPr indent="-336550" lvl="0" marL="457200" rtl="0" algn="l">
              <a:lnSpc>
                <a:spcPct val="100000"/>
              </a:lnSpc>
              <a:spcBef>
                <a:spcPts val="0"/>
              </a:spcBef>
              <a:spcAft>
                <a:spcPts val="0"/>
              </a:spcAft>
              <a:buSzPts val="1700"/>
              <a:buFont typeface="Poppins"/>
              <a:buChar char="●"/>
            </a:pPr>
            <a:r>
              <a:rPr lang="en" sz="1700">
                <a:latin typeface="Poppins"/>
                <a:ea typeface="Poppins"/>
                <a:cs typeface="Poppins"/>
                <a:sym typeface="Poppins"/>
              </a:rPr>
              <a:t>seasonal_vaccine </a:t>
            </a:r>
            <a:endParaRPr sz="1700">
              <a:latin typeface="Poppins"/>
              <a:ea typeface="Poppins"/>
              <a:cs typeface="Poppins"/>
              <a:sym typeface="Poppins"/>
            </a:endParaRPr>
          </a:p>
          <a:p>
            <a:pPr indent="-317500" lvl="0" marL="457200" rtl="0" algn="l">
              <a:lnSpc>
                <a:spcPct val="100000"/>
              </a:lnSpc>
              <a:spcBef>
                <a:spcPts val="0"/>
              </a:spcBef>
              <a:spcAft>
                <a:spcPts val="0"/>
              </a:spcAft>
              <a:buSzPts val="2800"/>
              <a:buNone/>
            </a:pPr>
            <a:r>
              <a:t/>
            </a:r>
            <a:endParaRPr/>
          </a:p>
          <a:p>
            <a:pPr indent="-317500" lvl="0" marL="457200" rtl="0" algn="l">
              <a:lnSpc>
                <a:spcPct val="100000"/>
              </a:lnSpc>
              <a:spcBef>
                <a:spcPts val="0"/>
              </a:spcBef>
              <a:spcAft>
                <a:spcPts val="0"/>
              </a:spcAft>
              <a:buSzPts val="2800"/>
              <a:buNone/>
            </a:pPr>
            <a:r>
              <a:t/>
            </a:r>
            <a:endParaRPr sz="1600">
              <a:latin typeface="Tahoma"/>
              <a:ea typeface="Tahoma"/>
              <a:cs typeface="Tahoma"/>
              <a:sym typeface="Tahoma"/>
            </a:endParaRPr>
          </a:p>
        </p:txBody>
      </p:sp>
      <p:pic>
        <p:nvPicPr>
          <p:cNvPr id="2241" name="Google Shape;2241;p48"/>
          <p:cNvPicPr preferRelativeResize="0"/>
          <p:nvPr/>
        </p:nvPicPr>
        <p:blipFill rotWithShape="1">
          <a:blip r:embed="rId3">
            <a:alphaModFix amt="80000"/>
          </a:blip>
          <a:srcRect b="1836" l="0" r="-66361" t="420"/>
          <a:stretch/>
        </p:blipFill>
        <p:spPr>
          <a:xfrm>
            <a:off x="5788350" y="-56400"/>
            <a:ext cx="5964900" cy="5256300"/>
          </a:xfrm>
          <a:prstGeom prst="ellipse">
            <a:avLst/>
          </a:prstGeom>
          <a:noFill/>
          <a:ln>
            <a:noFill/>
          </a:ln>
        </p:spPr>
      </p:pic>
      <p:sp>
        <p:nvSpPr>
          <p:cNvPr id="2242" name="Google Shape;2242;p48"/>
          <p:cNvSpPr txBox="1"/>
          <p:nvPr>
            <p:ph idx="4294967295"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pic>
        <p:nvPicPr>
          <p:cNvPr id="2247" name="Google Shape;2247;p49"/>
          <p:cNvPicPr preferRelativeResize="0"/>
          <p:nvPr/>
        </p:nvPicPr>
        <p:blipFill rotWithShape="1">
          <a:blip r:embed="rId3">
            <a:alphaModFix/>
          </a:blip>
          <a:srcRect b="0" l="0" r="0" t="0"/>
          <a:stretch/>
        </p:blipFill>
        <p:spPr>
          <a:xfrm>
            <a:off x="146957" y="904845"/>
            <a:ext cx="7634876" cy="658804"/>
          </a:xfrm>
          <a:prstGeom prst="rect">
            <a:avLst/>
          </a:prstGeom>
          <a:noFill/>
          <a:ln>
            <a:noFill/>
          </a:ln>
        </p:spPr>
      </p:pic>
      <p:pic>
        <p:nvPicPr>
          <p:cNvPr id="2248" name="Google Shape;2248;p49"/>
          <p:cNvPicPr preferRelativeResize="0"/>
          <p:nvPr/>
        </p:nvPicPr>
        <p:blipFill rotWithShape="1">
          <a:blip r:embed="rId4">
            <a:alphaModFix/>
          </a:blip>
          <a:srcRect b="0" l="0" r="0" t="0"/>
          <a:stretch/>
        </p:blipFill>
        <p:spPr>
          <a:xfrm>
            <a:off x="457200" y="1894205"/>
            <a:ext cx="8407400" cy="946259"/>
          </a:xfrm>
          <a:prstGeom prst="rect">
            <a:avLst/>
          </a:prstGeom>
          <a:noFill/>
          <a:ln>
            <a:noFill/>
          </a:ln>
        </p:spPr>
      </p:pic>
      <p:pic>
        <p:nvPicPr>
          <p:cNvPr id="2249" name="Google Shape;2249;p49"/>
          <p:cNvPicPr preferRelativeResize="0"/>
          <p:nvPr/>
        </p:nvPicPr>
        <p:blipFill rotWithShape="1">
          <a:blip r:embed="rId5">
            <a:alphaModFix/>
          </a:blip>
          <a:srcRect b="0" l="0" r="0" t="0"/>
          <a:stretch/>
        </p:blipFill>
        <p:spPr>
          <a:xfrm>
            <a:off x="1020536" y="3171021"/>
            <a:ext cx="7992837" cy="1567998"/>
          </a:xfrm>
          <a:prstGeom prst="rect">
            <a:avLst/>
          </a:prstGeom>
          <a:noFill/>
          <a:ln>
            <a:noFill/>
          </a:ln>
        </p:spPr>
      </p:pic>
      <p:sp>
        <p:nvSpPr>
          <p:cNvPr id="2250" name="Google Shape;2250;p49"/>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Walkthrough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50"/>
          <p:cNvSpPr/>
          <p:nvPr/>
        </p:nvSpPr>
        <p:spPr>
          <a:xfrm rot="896153">
            <a:off x="-81945" y="-637796"/>
            <a:ext cx="9714289" cy="6419092"/>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50"/>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Missing Value Imputation</a:t>
            </a:r>
            <a:endParaRPr/>
          </a:p>
        </p:txBody>
      </p:sp>
      <p:sp>
        <p:nvSpPr>
          <p:cNvPr id="2257" name="Google Shape;2257;p50"/>
          <p:cNvSpPr txBox="1"/>
          <p:nvPr>
            <p:ph idx="3" type="subTitle"/>
          </p:nvPr>
        </p:nvSpPr>
        <p:spPr>
          <a:xfrm>
            <a:off x="3084969" y="810439"/>
            <a:ext cx="2394000" cy="4116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
              <a:t>KNN Imputer</a:t>
            </a:r>
            <a:endParaRPr/>
          </a:p>
        </p:txBody>
      </p:sp>
      <p:pic>
        <p:nvPicPr>
          <p:cNvPr id="2258" name="Google Shape;2258;p50"/>
          <p:cNvPicPr preferRelativeResize="0"/>
          <p:nvPr/>
        </p:nvPicPr>
        <p:blipFill>
          <a:blip r:embed="rId3">
            <a:alphaModFix/>
          </a:blip>
          <a:stretch>
            <a:fillRect/>
          </a:stretch>
        </p:blipFill>
        <p:spPr>
          <a:xfrm>
            <a:off x="5029200" y="1629918"/>
            <a:ext cx="3657600" cy="2743200"/>
          </a:xfrm>
          <a:prstGeom prst="rect">
            <a:avLst/>
          </a:prstGeom>
          <a:noFill/>
          <a:ln>
            <a:noFill/>
          </a:ln>
        </p:spPr>
      </p:pic>
      <p:pic>
        <p:nvPicPr>
          <p:cNvPr id="2259" name="Google Shape;2259;p50"/>
          <p:cNvPicPr preferRelativeResize="0"/>
          <p:nvPr/>
        </p:nvPicPr>
        <p:blipFill>
          <a:blip r:embed="rId4">
            <a:alphaModFix/>
          </a:blip>
          <a:stretch>
            <a:fillRect/>
          </a:stretch>
        </p:blipFill>
        <p:spPr>
          <a:xfrm>
            <a:off x="457200" y="1629918"/>
            <a:ext cx="3657600"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51"/>
          <p:cNvSpPr/>
          <p:nvPr/>
        </p:nvSpPr>
        <p:spPr>
          <a:xfrm>
            <a:off x="4978752" y="1290313"/>
            <a:ext cx="4221033" cy="2722675"/>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51"/>
          <p:cNvSpPr/>
          <p:nvPr/>
        </p:nvSpPr>
        <p:spPr>
          <a:xfrm>
            <a:off x="0" y="1290326"/>
            <a:ext cx="4338180" cy="2665828"/>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6" name="Google Shape;2266;p51"/>
          <p:cNvPicPr preferRelativeResize="0"/>
          <p:nvPr/>
        </p:nvPicPr>
        <p:blipFill rotWithShape="1">
          <a:blip r:embed="rId3">
            <a:alphaModFix/>
          </a:blip>
          <a:srcRect b="0" l="0" r="0" t="0"/>
          <a:stretch/>
        </p:blipFill>
        <p:spPr>
          <a:xfrm>
            <a:off x="457200" y="1629918"/>
            <a:ext cx="3657600" cy="2743200"/>
          </a:xfrm>
          <a:prstGeom prst="rect">
            <a:avLst/>
          </a:prstGeom>
          <a:noFill/>
          <a:ln>
            <a:noFill/>
          </a:ln>
        </p:spPr>
      </p:pic>
      <p:pic>
        <p:nvPicPr>
          <p:cNvPr id="2267" name="Google Shape;2267;p51"/>
          <p:cNvPicPr preferRelativeResize="0"/>
          <p:nvPr/>
        </p:nvPicPr>
        <p:blipFill rotWithShape="1">
          <a:blip r:embed="rId4">
            <a:alphaModFix/>
          </a:blip>
          <a:srcRect b="0" l="0" r="0" t="0"/>
          <a:stretch/>
        </p:blipFill>
        <p:spPr>
          <a:xfrm>
            <a:off x="5029200" y="1629918"/>
            <a:ext cx="3657600" cy="2743200"/>
          </a:xfrm>
          <a:prstGeom prst="rect">
            <a:avLst/>
          </a:prstGeom>
          <a:noFill/>
          <a:ln>
            <a:noFill/>
          </a:ln>
        </p:spPr>
      </p:pic>
      <p:sp>
        <p:nvSpPr>
          <p:cNvPr id="2268" name="Google Shape;2268;p51"/>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Visualizing the Target Variables</a:t>
            </a:r>
            <a:endParaRPr/>
          </a:p>
        </p:txBody>
      </p:sp>
      <p:sp>
        <p:nvSpPr>
          <p:cNvPr id="2269" name="Google Shape;2269;p51"/>
          <p:cNvSpPr txBox="1"/>
          <p:nvPr>
            <p:ph idx="3" type="subTitle"/>
          </p:nvPr>
        </p:nvSpPr>
        <p:spPr>
          <a:xfrm>
            <a:off x="1345032" y="994350"/>
            <a:ext cx="23940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lang="en"/>
              <a:t>Seasonal Vaccine</a:t>
            </a:r>
            <a:endParaRPr/>
          </a:p>
          <a:p>
            <a:pPr indent="-317500" lvl="0" marL="457200" rtl="0" algn="ctr">
              <a:lnSpc>
                <a:spcPct val="100000"/>
              </a:lnSpc>
              <a:spcBef>
                <a:spcPts val="0"/>
              </a:spcBef>
              <a:spcAft>
                <a:spcPts val="0"/>
              </a:spcAft>
              <a:buSzPts val="1400"/>
              <a:buNone/>
            </a:pPr>
            <a:r>
              <a:t/>
            </a:r>
            <a:endParaRPr/>
          </a:p>
        </p:txBody>
      </p:sp>
      <p:sp>
        <p:nvSpPr>
          <p:cNvPr id="2270" name="Google Shape;2270;p51"/>
          <p:cNvSpPr txBox="1"/>
          <p:nvPr>
            <p:ph idx="3" type="subTitle"/>
          </p:nvPr>
        </p:nvSpPr>
        <p:spPr>
          <a:xfrm>
            <a:off x="5889600" y="994350"/>
            <a:ext cx="23940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400"/>
              <a:buNone/>
            </a:pPr>
            <a:r>
              <a:rPr lang="en"/>
              <a:t>H1N1_Vaccine</a:t>
            </a:r>
            <a:endParaRPr/>
          </a:p>
          <a:p>
            <a:pPr indent="-317500" lvl="0" marL="457200" rtl="0" algn="ctr">
              <a:lnSpc>
                <a:spcPct val="100000"/>
              </a:lnSpc>
              <a:spcBef>
                <a:spcPts val="0"/>
              </a:spcBef>
              <a:spcAft>
                <a:spcPts val="0"/>
              </a:spcAft>
              <a:buSzPts val="14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52"/>
          <p:cNvSpPr/>
          <p:nvPr/>
        </p:nvSpPr>
        <p:spPr>
          <a:xfrm rot="896153">
            <a:off x="-81945" y="-637796"/>
            <a:ext cx="9714289" cy="6419092"/>
          </a:xfrm>
          <a:custGeom>
            <a:rect b="b" l="l" r="r" t="t"/>
            <a:pathLst>
              <a:path extrusionOk="0" h="26471" w="34659">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2"/>
          <p:cNvSpPr txBox="1"/>
          <p:nvPr/>
        </p:nvSpPr>
        <p:spPr>
          <a:xfrm>
            <a:off x="0" y="3576450"/>
            <a:ext cx="9144000" cy="930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p:txBody>
      </p:sp>
      <p:pic>
        <p:nvPicPr>
          <p:cNvPr id="2277" name="Google Shape;2277;p52"/>
          <p:cNvPicPr preferRelativeResize="0"/>
          <p:nvPr/>
        </p:nvPicPr>
        <p:blipFill rotWithShape="1">
          <a:blip r:embed="rId3">
            <a:alphaModFix/>
          </a:blip>
          <a:srcRect b="0" l="0" r="0" t="0"/>
          <a:stretch/>
        </p:blipFill>
        <p:spPr>
          <a:xfrm>
            <a:off x="265176" y="1547743"/>
            <a:ext cx="4581376" cy="2907549"/>
          </a:xfrm>
          <a:prstGeom prst="rect">
            <a:avLst/>
          </a:prstGeom>
          <a:noFill/>
          <a:ln>
            <a:noFill/>
          </a:ln>
        </p:spPr>
      </p:pic>
      <p:pic>
        <p:nvPicPr>
          <p:cNvPr id="2278" name="Google Shape;2278;p52"/>
          <p:cNvPicPr preferRelativeResize="0"/>
          <p:nvPr/>
        </p:nvPicPr>
        <p:blipFill>
          <a:blip r:embed="rId4">
            <a:alphaModFix/>
          </a:blip>
          <a:stretch>
            <a:fillRect/>
          </a:stretch>
        </p:blipFill>
        <p:spPr>
          <a:xfrm>
            <a:off x="5070850" y="1498168"/>
            <a:ext cx="4008950" cy="3006700"/>
          </a:xfrm>
          <a:prstGeom prst="rect">
            <a:avLst/>
          </a:prstGeom>
          <a:noFill/>
          <a:ln>
            <a:noFill/>
          </a:ln>
        </p:spPr>
      </p:pic>
      <p:sp>
        <p:nvSpPr>
          <p:cNvPr id="2279" name="Google Shape;2279;p52"/>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Balancing the Imbalanced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3"/>
          <p:cNvSpPr txBox="1"/>
          <p:nvPr>
            <p:ph type="title"/>
          </p:nvPr>
        </p:nvSpPr>
        <p:spPr>
          <a:xfrm>
            <a:off x="417050" y="153150"/>
            <a:ext cx="7860600" cy="10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Functioning</a:t>
            </a:r>
            <a:r>
              <a:rPr lang="en"/>
              <a:t> of Algorithms</a:t>
            </a:r>
            <a:endParaRPr/>
          </a:p>
        </p:txBody>
      </p:sp>
      <p:pic>
        <p:nvPicPr>
          <p:cNvPr id="2285" name="Google Shape;2285;p53"/>
          <p:cNvPicPr preferRelativeResize="0"/>
          <p:nvPr/>
        </p:nvPicPr>
        <p:blipFill>
          <a:blip r:embed="rId3">
            <a:alphaModFix/>
          </a:blip>
          <a:stretch>
            <a:fillRect/>
          </a:stretch>
        </p:blipFill>
        <p:spPr>
          <a:xfrm>
            <a:off x="4818888" y="1673250"/>
            <a:ext cx="3242725" cy="2882425"/>
          </a:xfrm>
          <a:prstGeom prst="rect">
            <a:avLst/>
          </a:prstGeom>
          <a:noFill/>
          <a:ln>
            <a:noFill/>
          </a:ln>
        </p:spPr>
      </p:pic>
      <p:pic>
        <p:nvPicPr>
          <p:cNvPr id="2286" name="Google Shape;2286;p53"/>
          <p:cNvPicPr preferRelativeResize="0"/>
          <p:nvPr/>
        </p:nvPicPr>
        <p:blipFill>
          <a:blip r:embed="rId4">
            <a:alphaModFix/>
          </a:blip>
          <a:stretch>
            <a:fillRect/>
          </a:stretch>
        </p:blipFill>
        <p:spPr>
          <a:xfrm>
            <a:off x="1283768" y="3606680"/>
            <a:ext cx="3377124" cy="1420499"/>
          </a:xfrm>
          <a:prstGeom prst="rect">
            <a:avLst/>
          </a:prstGeom>
          <a:noFill/>
          <a:ln>
            <a:noFill/>
          </a:ln>
        </p:spPr>
      </p:pic>
      <p:sp>
        <p:nvSpPr>
          <p:cNvPr id="2287" name="Google Shape;2287;p53"/>
          <p:cNvSpPr txBox="1"/>
          <p:nvPr>
            <p:ph idx="4294967295" type="subTitle"/>
          </p:nvPr>
        </p:nvSpPr>
        <p:spPr>
          <a:xfrm>
            <a:off x="1807574" y="694944"/>
            <a:ext cx="4570500" cy="4116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Decision Tree and Random Forest</a:t>
            </a:r>
            <a:endParaRPr/>
          </a:p>
        </p:txBody>
      </p:sp>
      <p:pic>
        <p:nvPicPr>
          <p:cNvPr id="2288" name="Google Shape;2288;p53"/>
          <p:cNvPicPr preferRelativeResize="0"/>
          <p:nvPr/>
        </p:nvPicPr>
        <p:blipFill>
          <a:blip r:embed="rId5">
            <a:alphaModFix/>
          </a:blip>
          <a:stretch>
            <a:fillRect/>
          </a:stretch>
        </p:blipFill>
        <p:spPr>
          <a:xfrm>
            <a:off x="1280160" y="1181449"/>
            <a:ext cx="3374136" cy="2350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Vaccine Research by Slidesgo">
  <a:themeElements>
    <a:clrScheme name="Simple Light">
      <a:dk1>
        <a:srgbClr val="084B87"/>
      </a:dk1>
      <a:lt1>
        <a:srgbClr val="FFFFFF"/>
      </a:lt1>
      <a:dk2>
        <a:srgbClr val="595959"/>
      </a:dk2>
      <a:lt2>
        <a:srgbClr val="F0F0F0"/>
      </a:lt2>
      <a:accent1>
        <a:srgbClr val="00E1FF"/>
      </a:accent1>
      <a:accent2>
        <a:srgbClr val="008DDD"/>
      </a:accent2>
      <a:accent3>
        <a:srgbClr val="85C6E7"/>
      </a:accent3>
      <a:accent4>
        <a:srgbClr val="CFE6FF"/>
      </a:accent4>
      <a:accent5>
        <a:srgbClr val="07C1C3"/>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ccine Research by Slidesgo">
  <a:themeElements>
    <a:clrScheme name="Simple Light">
      <a:dk1>
        <a:srgbClr val="084B87"/>
      </a:dk1>
      <a:lt1>
        <a:srgbClr val="FFFFFF"/>
      </a:lt1>
      <a:dk2>
        <a:srgbClr val="595959"/>
      </a:dk2>
      <a:lt2>
        <a:srgbClr val="F0F0F0"/>
      </a:lt2>
      <a:accent1>
        <a:srgbClr val="00E1FF"/>
      </a:accent1>
      <a:accent2>
        <a:srgbClr val="008DDD"/>
      </a:accent2>
      <a:accent3>
        <a:srgbClr val="85C6E7"/>
      </a:accent3>
      <a:accent4>
        <a:srgbClr val="CFE6FF"/>
      </a:accent4>
      <a:accent5>
        <a:srgbClr val="07C1C3"/>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